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notesMasterIdLst>
    <p:notesMasterId r:id="rId15"/>
  </p:notesMasterIdLst>
  <p:sldIdLst>
    <p:sldId id="256" r:id="rId5"/>
    <p:sldId id="257" r:id="rId6"/>
    <p:sldId id="258" r:id="rId7"/>
    <p:sldId id="259" r:id="rId8"/>
    <p:sldId id="260" r:id="rId9"/>
    <p:sldId id="262" r:id="rId10"/>
    <p:sldId id="274" r:id="rId11"/>
    <p:sldId id="263" r:id="rId12"/>
    <p:sldId id="264" r:id="rId13"/>
    <p:sldId id="265" r:id="rId14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CC8"/>
    <a:srgbClr val="AC4C9D"/>
    <a:srgbClr val="F582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0F283C1-0864-BDAB-CECD-2B35436B1BE2}" v="39" dt="2024-03-12T15:47:11.6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33"/>
    <p:restoredTop sz="97565"/>
  </p:normalViewPr>
  <p:slideViewPr>
    <p:cSldViewPr snapToGrid="0">
      <p:cViewPr varScale="1">
        <p:scale>
          <a:sx n="82" d="100"/>
          <a:sy n="82" d="100"/>
        </p:scale>
        <p:origin x="2010" y="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exie Kim" userId="S::akim@cpha.ca::3777e34f-bc96-4ad4-8ba2-5da15f130dba" providerId="AD" clId="Web-{40F283C1-0864-BDAB-CECD-2B35436B1BE2}"/>
    <pc:docChg chg="modSld">
      <pc:chgData name="Alexie Kim" userId="S::akim@cpha.ca::3777e34f-bc96-4ad4-8ba2-5da15f130dba" providerId="AD" clId="Web-{40F283C1-0864-BDAB-CECD-2B35436B1BE2}" dt="2024-03-12T15:47:11.618" v="35" actId="1076"/>
      <pc:docMkLst>
        <pc:docMk/>
      </pc:docMkLst>
      <pc:sldChg chg="modSp">
        <pc:chgData name="Alexie Kim" userId="S::akim@cpha.ca::3777e34f-bc96-4ad4-8ba2-5da15f130dba" providerId="AD" clId="Web-{40F283C1-0864-BDAB-CECD-2B35436B1BE2}" dt="2024-03-12T15:40:23.862" v="1" actId="20577"/>
        <pc:sldMkLst>
          <pc:docMk/>
          <pc:sldMk cId="373520331" sldId="257"/>
        </pc:sldMkLst>
        <pc:spChg chg="mod">
          <ac:chgData name="Alexie Kim" userId="S::akim@cpha.ca::3777e34f-bc96-4ad4-8ba2-5da15f130dba" providerId="AD" clId="Web-{40F283C1-0864-BDAB-CECD-2B35436B1BE2}" dt="2024-03-12T15:40:23.862" v="1" actId="20577"/>
          <ac:spMkLst>
            <pc:docMk/>
            <pc:sldMk cId="373520331" sldId="257"/>
            <ac:spMk id="4" creationId="{5C59A413-4C52-74B2-7BC1-850AC2412C46}"/>
          </ac:spMkLst>
        </pc:spChg>
      </pc:sldChg>
      <pc:sldChg chg="modSp">
        <pc:chgData name="Alexie Kim" userId="S::akim@cpha.ca::3777e34f-bc96-4ad4-8ba2-5da15f130dba" providerId="AD" clId="Web-{40F283C1-0864-BDAB-CECD-2B35436B1BE2}" dt="2024-03-12T15:42:30.786" v="11" actId="20577"/>
        <pc:sldMkLst>
          <pc:docMk/>
          <pc:sldMk cId="765223672" sldId="258"/>
        </pc:sldMkLst>
        <pc:spChg chg="mod">
          <ac:chgData name="Alexie Kim" userId="S::akim@cpha.ca::3777e34f-bc96-4ad4-8ba2-5da15f130dba" providerId="AD" clId="Web-{40F283C1-0864-BDAB-CECD-2B35436B1BE2}" dt="2024-03-12T15:42:30.786" v="11" actId="20577"/>
          <ac:spMkLst>
            <pc:docMk/>
            <pc:sldMk cId="765223672" sldId="258"/>
            <ac:spMk id="10" creationId="{09BFDEEA-E45A-87A7-9613-164AB8D69DEC}"/>
          </ac:spMkLst>
        </pc:spChg>
      </pc:sldChg>
      <pc:sldChg chg="modSp">
        <pc:chgData name="Alexie Kim" userId="S::akim@cpha.ca::3777e34f-bc96-4ad4-8ba2-5da15f130dba" providerId="AD" clId="Web-{40F283C1-0864-BDAB-CECD-2B35436B1BE2}" dt="2024-03-12T15:42:51.630" v="14" actId="20577"/>
        <pc:sldMkLst>
          <pc:docMk/>
          <pc:sldMk cId="3384928755" sldId="259"/>
        </pc:sldMkLst>
        <pc:spChg chg="mod">
          <ac:chgData name="Alexie Kim" userId="S::akim@cpha.ca::3777e34f-bc96-4ad4-8ba2-5da15f130dba" providerId="AD" clId="Web-{40F283C1-0864-BDAB-CECD-2B35436B1BE2}" dt="2024-03-12T15:42:51.630" v="14" actId="20577"/>
          <ac:spMkLst>
            <pc:docMk/>
            <pc:sldMk cId="3384928755" sldId="259"/>
            <ac:spMk id="10" creationId="{09BFDEEA-E45A-87A7-9613-164AB8D69DEC}"/>
          </ac:spMkLst>
        </pc:spChg>
      </pc:sldChg>
      <pc:sldChg chg="modSp">
        <pc:chgData name="Alexie Kim" userId="S::akim@cpha.ca::3777e34f-bc96-4ad4-8ba2-5da15f130dba" providerId="AD" clId="Web-{40F283C1-0864-BDAB-CECD-2B35436B1BE2}" dt="2024-03-12T15:47:11.618" v="35" actId="1076"/>
        <pc:sldMkLst>
          <pc:docMk/>
          <pc:sldMk cId="3556776132" sldId="262"/>
        </pc:sldMkLst>
        <pc:spChg chg="mod">
          <ac:chgData name="Alexie Kim" userId="S::akim@cpha.ca::3777e34f-bc96-4ad4-8ba2-5da15f130dba" providerId="AD" clId="Web-{40F283C1-0864-BDAB-CECD-2B35436B1BE2}" dt="2024-03-12T15:45:49.648" v="32" actId="1076"/>
          <ac:spMkLst>
            <pc:docMk/>
            <pc:sldMk cId="3556776132" sldId="262"/>
            <ac:spMk id="10" creationId="{09BFDEEA-E45A-87A7-9613-164AB8D69DEC}"/>
          </ac:spMkLst>
        </pc:spChg>
        <pc:spChg chg="mod">
          <ac:chgData name="Alexie Kim" userId="S::akim@cpha.ca::3777e34f-bc96-4ad4-8ba2-5da15f130dba" providerId="AD" clId="Web-{40F283C1-0864-BDAB-CECD-2B35436B1BE2}" dt="2024-03-12T15:47:11.618" v="35" actId="1076"/>
          <ac:spMkLst>
            <pc:docMk/>
            <pc:sldMk cId="3556776132" sldId="262"/>
            <ac:spMk id="20" creationId="{68AFA496-B83B-753C-4846-B9524B661CC2}"/>
          </ac:spMkLst>
        </pc:spChg>
      </pc:sldChg>
      <pc:sldChg chg="modSp">
        <pc:chgData name="Alexie Kim" userId="S::akim@cpha.ca::3777e34f-bc96-4ad4-8ba2-5da15f130dba" providerId="AD" clId="Web-{40F283C1-0864-BDAB-CECD-2B35436B1BE2}" dt="2024-03-12T15:46:19.664" v="33" actId="14100"/>
        <pc:sldMkLst>
          <pc:docMk/>
          <pc:sldMk cId="1445037054" sldId="274"/>
        </pc:sldMkLst>
        <pc:spChg chg="mod">
          <ac:chgData name="Alexie Kim" userId="S::akim@cpha.ca::3777e34f-bc96-4ad4-8ba2-5da15f130dba" providerId="AD" clId="Web-{40F283C1-0864-BDAB-CECD-2B35436B1BE2}" dt="2024-03-12T15:46:19.664" v="33" actId="14100"/>
          <ac:spMkLst>
            <pc:docMk/>
            <pc:sldMk cId="1445037054" sldId="274"/>
            <ac:spMk id="20" creationId="{075E9003-4890-42C3-8B62-0045FC88FC4B}"/>
          </ac:spMkLst>
        </pc:spChg>
      </pc:sldChg>
    </pc:docChg>
  </pc:docChgLst>
  <pc:docChgLst>
    <pc:chgData name="Alexie Kim" userId="3777e34f-bc96-4ad4-8ba2-5da15f130dba" providerId="ADAL" clId="{265CF555-DA78-493A-B7F7-0B28837E6384}"/>
    <pc:docChg chg="custSel modSld modMainMaster">
      <pc:chgData name="Alexie Kim" userId="3777e34f-bc96-4ad4-8ba2-5da15f130dba" providerId="ADAL" clId="{265CF555-DA78-493A-B7F7-0B28837E6384}" dt="2024-03-12T19:55:37.416" v="46" actId="2696"/>
      <pc:docMkLst>
        <pc:docMk/>
      </pc:docMkLst>
      <pc:sldChg chg="delSp">
        <pc:chgData name="Alexie Kim" userId="3777e34f-bc96-4ad4-8ba2-5da15f130dba" providerId="ADAL" clId="{265CF555-DA78-493A-B7F7-0B28837E6384}" dt="2024-03-12T19:32:26.491" v="6" actId="478"/>
        <pc:sldMkLst>
          <pc:docMk/>
          <pc:sldMk cId="1571947915" sldId="256"/>
        </pc:sldMkLst>
        <pc:spChg chg="del">
          <ac:chgData name="Alexie Kim" userId="3777e34f-bc96-4ad4-8ba2-5da15f130dba" providerId="ADAL" clId="{265CF555-DA78-493A-B7F7-0B28837E6384}" dt="2024-03-12T19:32:26.491" v="6" actId="478"/>
          <ac:spMkLst>
            <pc:docMk/>
            <pc:sldMk cId="1571947915" sldId="256"/>
            <ac:spMk id="4" creationId="{346F8548-7A78-1A95-D1C0-2BD1B83C7156}"/>
          </ac:spMkLst>
        </pc:spChg>
        <pc:spChg chg="del">
          <ac:chgData name="Alexie Kim" userId="3777e34f-bc96-4ad4-8ba2-5da15f130dba" providerId="ADAL" clId="{265CF555-DA78-493A-B7F7-0B28837E6384}" dt="2024-03-12T19:32:26.491" v="6" actId="478"/>
          <ac:spMkLst>
            <pc:docMk/>
            <pc:sldMk cId="1571947915" sldId="256"/>
            <ac:spMk id="5" creationId="{EAABED33-2895-7517-365A-1DCACBCE0A44}"/>
          </ac:spMkLst>
        </pc:spChg>
        <pc:grpChg chg="del">
          <ac:chgData name="Alexie Kim" userId="3777e34f-bc96-4ad4-8ba2-5da15f130dba" providerId="ADAL" clId="{265CF555-DA78-493A-B7F7-0B28837E6384}" dt="2024-03-12T19:32:26.491" v="6" actId="478"/>
          <ac:grpSpMkLst>
            <pc:docMk/>
            <pc:sldMk cId="1571947915" sldId="256"/>
            <ac:grpSpMk id="11" creationId="{CE73687C-EB04-4F26-A20B-285C7FD82414}"/>
          </ac:grpSpMkLst>
        </pc:grpChg>
      </pc:sldChg>
      <pc:sldChg chg="delSp">
        <pc:chgData name="Alexie Kim" userId="3777e34f-bc96-4ad4-8ba2-5da15f130dba" providerId="ADAL" clId="{265CF555-DA78-493A-B7F7-0B28837E6384}" dt="2024-03-12T19:32:58.343" v="9" actId="478"/>
        <pc:sldMkLst>
          <pc:docMk/>
          <pc:sldMk cId="373520331" sldId="257"/>
        </pc:sldMkLst>
        <pc:spChg chg="del">
          <ac:chgData name="Alexie Kim" userId="3777e34f-bc96-4ad4-8ba2-5da15f130dba" providerId="ADAL" clId="{265CF555-DA78-493A-B7F7-0B28837E6384}" dt="2024-03-12T19:32:58.343" v="9" actId="478"/>
          <ac:spMkLst>
            <pc:docMk/>
            <pc:sldMk cId="373520331" sldId="257"/>
            <ac:spMk id="3" creationId="{9E60F772-A792-6CEC-FE57-E8BE5C6D2E33}"/>
          </ac:spMkLst>
        </pc:spChg>
        <pc:spChg chg="del">
          <ac:chgData name="Alexie Kim" userId="3777e34f-bc96-4ad4-8ba2-5da15f130dba" providerId="ADAL" clId="{265CF555-DA78-493A-B7F7-0B28837E6384}" dt="2024-03-12T19:32:58.343" v="9" actId="478"/>
          <ac:spMkLst>
            <pc:docMk/>
            <pc:sldMk cId="373520331" sldId="257"/>
            <ac:spMk id="4" creationId="{5C59A413-4C52-74B2-7BC1-850AC2412C46}"/>
          </ac:spMkLst>
        </pc:spChg>
        <pc:grpChg chg="del">
          <ac:chgData name="Alexie Kim" userId="3777e34f-bc96-4ad4-8ba2-5da15f130dba" providerId="ADAL" clId="{265CF555-DA78-493A-B7F7-0B28837E6384}" dt="2024-03-12T19:32:58.343" v="9" actId="478"/>
          <ac:grpSpMkLst>
            <pc:docMk/>
            <pc:sldMk cId="373520331" sldId="257"/>
            <ac:grpSpMk id="16" creationId="{C84D2F2E-DA66-4577-8280-3E1322FE3CD6}"/>
          </ac:grpSpMkLst>
        </pc:grpChg>
        <pc:cxnChg chg="del">
          <ac:chgData name="Alexie Kim" userId="3777e34f-bc96-4ad4-8ba2-5da15f130dba" providerId="ADAL" clId="{265CF555-DA78-493A-B7F7-0B28837E6384}" dt="2024-03-12T19:32:58.343" v="9" actId="478"/>
          <ac:cxnSpMkLst>
            <pc:docMk/>
            <pc:sldMk cId="373520331" sldId="257"/>
            <ac:cxnSpMk id="8" creationId="{BB40BF92-355F-53BF-6CCA-F2FCA104D671}"/>
          </ac:cxnSpMkLst>
        </pc:cxnChg>
        <pc:cxnChg chg="del">
          <ac:chgData name="Alexie Kim" userId="3777e34f-bc96-4ad4-8ba2-5da15f130dba" providerId="ADAL" clId="{265CF555-DA78-493A-B7F7-0B28837E6384}" dt="2024-03-12T19:32:58.343" v="9" actId="478"/>
          <ac:cxnSpMkLst>
            <pc:docMk/>
            <pc:sldMk cId="373520331" sldId="257"/>
            <ac:cxnSpMk id="9" creationId="{42C13C78-2ADE-3373-21EB-C13139FCBF82}"/>
          </ac:cxnSpMkLst>
        </pc:cxnChg>
      </pc:sldChg>
      <pc:sldChg chg="delSp">
        <pc:chgData name="Alexie Kim" userId="3777e34f-bc96-4ad4-8ba2-5da15f130dba" providerId="ADAL" clId="{265CF555-DA78-493A-B7F7-0B28837E6384}" dt="2024-03-12T19:33:34.652" v="12" actId="478"/>
        <pc:sldMkLst>
          <pc:docMk/>
          <pc:sldMk cId="765223672" sldId="258"/>
        </pc:sldMkLst>
        <pc:spChg chg="del">
          <ac:chgData name="Alexie Kim" userId="3777e34f-bc96-4ad4-8ba2-5da15f130dba" providerId="ADAL" clId="{265CF555-DA78-493A-B7F7-0B28837E6384}" dt="2024-03-12T19:33:34.652" v="12" actId="478"/>
          <ac:spMkLst>
            <pc:docMk/>
            <pc:sldMk cId="765223672" sldId="258"/>
            <ac:spMk id="3" creationId="{9E60F772-A792-6CEC-FE57-E8BE5C6D2E33}"/>
          </ac:spMkLst>
        </pc:spChg>
        <pc:spChg chg="del">
          <ac:chgData name="Alexie Kim" userId="3777e34f-bc96-4ad4-8ba2-5da15f130dba" providerId="ADAL" clId="{265CF555-DA78-493A-B7F7-0B28837E6384}" dt="2024-03-12T19:33:34.652" v="12" actId="478"/>
          <ac:spMkLst>
            <pc:docMk/>
            <pc:sldMk cId="765223672" sldId="258"/>
            <ac:spMk id="10" creationId="{09BFDEEA-E45A-87A7-9613-164AB8D69DEC}"/>
          </ac:spMkLst>
        </pc:spChg>
        <pc:grpChg chg="del">
          <ac:chgData name="Alexie Kim" userId="3777e34f-bc96-4ad4-8ba2-5da15f130dba" providerId="ADAL" clId="{265CF555-DA78-493A-B7F7-0B28837E6384}" dt="2024-03-12T19:33:34.652" v="12" actId="478"/>
          <ac:grpSpMkLst>
            <pc:docMk/>
            <pc:sldMk cId="765223672" sldId="258"/>
            <ac:grpSpMk id="11" creationId="{21C80380-2B9D-4AEA-BCC2-92F43FC0A310}"/>
          </ac:grpSpMkLst>
        </pc:grpChg>
        <pc:cxnChg chg="del">
          <ac:chgData name="Alexie Kim" userId="3777e34f-bc96-4ad4-8ba2-5da15f130dba" providerId="ADAL" clId="{265CF555-DA78-493A-B7F7-0B28837E6384}" dt="2024-03-12T19:33:34.652" v="12" actId="478"/>
          <ac:cxnSpMkLst>
            <pc:docMk/>
            <pc:sldMk cId="765223672" sldId="258"/>
            <ac:cxnSpMk id="8" creationId="{BB40BF92-355F-53BF-6CCA-F2FCA104D671}"/>
          </ac:cxnSpMkLst>
        </pc:cxnChg>
        <pc:cxnChg chg="del">
          <ac:chgData name="Alexie Kim" userId="3777e34f-bc96-4ad4-8ba2-5da15f130dba" providerId="ADAL" clId="{265CF555-DA78-493A-B7F7-0B28837E6384}" dt="2024-03-12T19:33:34.652" v="12" actId="478"/>
          <ac:cxnSpMkLst>
            <pc:docMk/>
            <pc:sldMk cId="765223672" sldId="258"/>
            <ac:cxnSpMk id="9" creationId="{42C13C78-2ADE-3373-21EB-C13139FCBF82}"/>
          </ac:cxnSpMkLst>
        </pc:cxnChg>
      </pc:sldChg>
      <pc:sldChg chg="addSp delSp modSp">
        <pc:chgData name="Alexie Kim" userId="3777e34f-bc96-4ad4-8ba2-5da15f130dba" providerId="ADAL" clId="{265CF555-DA78-493A-B7F7-0B28837E6384}" dt="2024-03-12T19:34:56.391" v="22" actId="478"/>
        <pc:sldMkLst>
          <pc:docMk/>
          <pc:sldMk cId="3384928755" sldId="259"/>
        </pc:sldMkLst>
        <pc:spChg chg="add mod">
          <ac:chgData name="Alexie Kim" userId="3777e34f-bc96-4ad4-8ba2-5da15f130dba" providerId="ADAL" clId="{265CF555-DA78-493A-B7F7-0B28837E6384}" dt="2024-03-12T19:34:41.151" v="20" actId="14100"/>
          <ac:spMkLst>
            <pc:docMk/>
            <pc:sldMk cId="3384928755" sldId="259"/>
            <ac:spMk id="2" creationId="{24241AE5-2540-4E9B-813E-95972A8FD49E}"/>
          </ac:spMkLst>
        </pc:spChg>
        <pc:spChg chg="del">
          <ac:chgData name="Alexie Kim" userId="3777e34f-bc96-4ad4-8ba2-5da15f130dba" providerId="ADAL" clId="{265CF555-DA78-493A-B7F7-0B28837E6384}" dt="2024-03-12T19:34:56.391" v="22" actId="478"/>
          <ac:spMkLst>
            <pc:docMk/>
            <pc:sldMk cId="3384928755" sldId="259"/>
            <ac:spMk id="3" creationId="{9E60F772-A792-6CEC-FE57-E8BE5C6D2E33}"/>
          </ac:spMkLst>
        </pc:spChg>
        <pc:spChg chg="del">
          <ac:chgData name="Alexie Kim" userId="3777e34f-bc96-4ad4-8ba2-5da15f130dba" providerId="ADAL" clId="{265CF555-DA78-493A-B7F7-0B28837E6384}" dt="2024-03-12T19:34:06.496" v="15"/>
          <ac:spMkLst>
            <pc:docMk/>
            <pc:sldMk cId="3384928755" sldId="259"/>
            <ac:spMk id="5" creationId="{C72F22B9-73E2-49B2-8E1D-18812556424B}"/>
          </ac:spMkLst>
        </pc:spChg>
        <pc:spChg chg="add del mod">
          <ac:chgData name="Alexie Kim" userId="3777e34f-bc96-4ad4-8ba2-5da15f130dba" providerId="ADAL" clId="{265CF555-DA78-493A-B7F7-0B28837E6384}" dt="2024-03-12T19:34:43.796" v="21" actId="478"/>
          <ac:spMkLst>
            <pc:docMk/>
            <pc:sldMk cId="3384928755" sldId="259"/>
            <ac:spMk id="6" creationId="{4D417232-18DD-4E9C-BDAC-A5CF18910F10}"/>
          </ac:spMkLst>
        </pc:spChg>
        <pc:spChg chg="del">
          <ac:chgData name="Alexie Kim" userId="3777e34f-bc96-4ad4-8ba2-5da15f130dba" providerId="ADAL" clId="{265CF555-DA78-493A-B7F7-0B28837E6384}" dt="2024-03-12T19:34:56.391" v="22" actId="478"/>
          <ac:spMkLst>
            <pc:docMk/>
            <pc:sldMk cId="3384928755" sldId="259"/>
            <ac:spMk id="10" creationId="{09BFDEEA-E45A-87A7-9613-164AB8D69DEC}"/>
          </ac:spMkLst>
        </pc:spChg>
        <pc:spChg chg="del">
          <ac:chgData name="Alexie Kim" userId="3777e34f-bc96-4ad4-8ba2-5da15f130dba" providerId="ADAL" clId="{265CF555-DA78-493A-B7F7-0B28837E6384}" dt="2024-03-12T19:34:56.391" v="22" actId="478"/>
          <ac:spMkLst>
            <pc:docMk/>
            <pc:sldMk cId="3384928755" sldId="259"/>
            <ac:spMk id="24" creationId="{A7748289-5538-F21F-133B-8F9CD7DD2B8F}"/>
          </ac:spMkLst>
        </pc:spChg>
        <pc:grpChg chg="del">
          <ac:chgData name="Alexie Kim" userId="3777e34f-bc96-4ad4-8ba2-5da15f130dba" providerId="ADAL" clId="{265CF555-DA78-493A-B7F7-0B28837E6384}" dt="2024-03-12T19:34:56.391" v="22" actId="478"/>
          <ac:grpSpMkLst>
            <pc:docMk/>
            <pc:sldMk cId="3384928755" sldId="259"/>
            <ac:grpSpMk id="18" creationId="{E0E37E8A-821C-47A3-AD36-D0BC500E8DEE}"/>
          </ac:grpSpMkLst>
        </pc:grpChg>
        <pc:cxnChg chg="del">
          <ac:chgData name="Alexie Kim" userId="3777e34f-bc96-4ad4-8ba2-5da15f130dba" providerId="ADAL" clId="{265CF555-DA78-493A-B7F7-0B28837E6384}" dt="2024-03-12T19:34:56.391" v="22" actId="478"/>
          <ac:cxnSpMkLst>
            <pc:docMk/>
            <pc:sldMk cId="3384928755" sldId="259"/>
            <ac:cxnSpMk id="8" creationId="{BB40BF92-355F-53BF-6CCA-F2FCA104D671}"/>
          </ac:cxnSpMkLst>
        </pc:cxnChg>
        <pc:cxnChg chg="del">
          <ac:chgData name="Alexie Kim" userId="3777e34f-bc96-4ad4-8ba2-5da15f130dba" providerId="ADAL" clId="{265CF555-DA78-493A-B7F7-0B28837E6384}" dt="2024-03-12T19:34:56.391" v="22" actId="478"/>
          <ac:cxnSpMkLst>
            <pc:docMk/>
            <pc:sldMk cId="3384928755" sldId="259"/>
            <ac:cxnSpMk id="9" creationId="{42C13C78-2ADE-3373-21EB-C13139FCBF82}"/>
          </ac:cxnSpMkLst>
        </pc:cxnChg>
        <pc:cxnChg chg="del">
          <ac:chgData name="Alexie Kim" userId="3777e34f-bc96-4ad4-8ba2-5da15f130dba" providerId="ADAL" clId="{265CF555-DA78-493A-B7F7-0B28837E6384}" dt="2024-03-12T19:34:56.391" v="22" actId="478"/>
          <ac:cxnSpMkLst>
            <pc:docMk/>
            <pc:sldMk cId="3384928755" sldId="259"/>
            <ac:cxnSpMk id="23" creationId="{0FB1D075-AFA6-E95D-6289-FAE81218C822}"/>
          </ac:cxnSpMkLst>
        </pc:cxnChg>
      </pc:sldChg>
      <pc:sldChg chg="delSp">
        <pc:chgData name="Alexie Kim" userId="3777e34f-bc96-4ad4-8ba2-5da15f130dba" providerId="ADAL" clId="{265CF555-DA78-493A-B7F7-0B28837E6384}" dt="2024-03-12T19:35:51.641" v="25" actId="478"/>
        <pc:sldMkLst>
          <pc:docMk/>
          <pc:sldMk cId="3889515877" sldId="260"/>
        </pc:sldMkLst>
        <pc:spChg chg="del">
          <ac:chgData name="Alexie Kim" userId="3777e34f-bc96-4ad4-8ba2-5da15f130dba" providerId="ADAL" clId="{265CF555-DA78-493A-B7F7-0B28837E6384}" dt="2024-03-12T19:35:51.641" v="25" actId="478"/>
          <ac:spMkLst>
            <pc:docMk/>
            <pc:sldMk cId="3889515877" sldId="260"/>
            <ac:spMk id="3" creationId="{9E60F772-A792-6CEC-FE57-E8BE5C6D2E33}"/>
          </ac:spMkLst>
        </pc:spChg>
        <pc:spChg chg="del">
          <ac:chgData name="Alexie Kim" userId="3777e34f-bc96-4ad4-8ba2-5da15f130dba" providerId="ADAL" clId="{265CF555-DA78-493A-B7F7-0B28837E6384}" dt="2024-03-12T19:35:51.641" v="25" actId="478"/>
          <ac:spMkLst>
            <pc:docMk/>
            <pc:sldMk cId="3889515877" sldId="260"/>
            <ac:spMk id="10" creationId="{09BFDEEA-E45A-87A7-9613-164AB8D69DEC}"/>
          </ac:spMkLst>
        </pc:spChg>
        <pc:spChg chg="del">
          <ac:chgData name="Alexie Kim" userId="3777e34f-bc96-4ad4-8ba2-5da15f130dba" providerId="ADAL" clId="{265CF555-DA78-493A-B7F7-0B28837E6384}" dt="2024-03-12T19:35:51.641" v="25" actId="478"/>
          <ac:spMkLst>
            <pc:docMk/>
            <pc:sldMk cId="3889515877" sldId="260"/>
            <ac:spMk id="24" creationId="{A7748289-5538-F21F-133B-8F9CD7DD2B8F}"/>
          </ac:spMkLst>
        </pc:spChg>
        <pc:grpChg chg="del">
          <ac:chgData name="Alexie Kim" userId="3777e34f-bc96-4ad4-8ba2-5da15f130dba" providerId="ADAL" clId="{265CF555-DA78-493A-B7F7-0B28837E6384}" dt="2024-03-12T19:35:51.641" v="25" actId="478"/>
          <ac:grpSpMkLst>
            <pc:docMk/>
            <pc:sldMk cId="3889515877" sldId="260"/>
            <ac:grpSpMk id="20" creationId="{72459872-B3D3-415C-8783-DC2E8FC394BC}"/>
          </ac:grpSpMkLst>
        </pc:grpChg>
        <pc:cxnChg chg="del">
          <ac:chgData name="Alexie Kim" userId="3777e34f-bc96-4ad4-8ba2-5da15f130dba" providerId="ADAL" clId="{265CF555-DA78-493A-B7F7-0B28837E6384}" dt="2024-03-12T19:35:51.641" v="25" actId="478"/>
          <ac:cxnSpMkLst>
            <pc:docMk/>
            <pc:sldMk cId="3889515877" sldId="260"/>
            <ac:cxnSpMk id="8" creationId="{BB40BF92-355F-53BF-6CCA-F2FCA104D671}"/>
          </ac:cxnSpMkLst>
        </pc:cxnChg>
        <pc:cxnChg chg="del">
          <ac:chgData name="Alexie Kim" userId="3777e34f-bc96-4ad4-8ba2-5da15f130dba" providerId="ADAL" clId="{265CF555-DA78-493A-B7F7-0B28837E6384}" dt="2024-03-12T19:35:51.641" v="25" actId="478"/>
          <ac:cxnSpMkLst>
            <pc:docMk/>
            <pc:sldMk cId="3889515877" sldId="260"/>
            <ac:cxnSpMk id="9" creationId="{42C13C78-2ADE-3373-21EB-C13139FCBF82}"/>
          </ac:cxnSpMkLst>
        </pc:cxnChg>
        <pc:cxnChg chg="del">
          <ac:chgData name="Alexie Kim" userId="3777e34f-bc96-4ad4-8ba2-5da15f130dba" providerId="ADAL" clId="{265CF555-DA78-493A-B7F7-0B28837E6384}" dt="2024-03-12T19:35:51.641" v="25" actId="478"/>
          <ac:cxnSpMkLst>
            <pc:docMk/>
            <pc:sldMk cId="3889515877" sldId="260"/>
            <ac:cxnSpMk id="23" creationId="{0FB1D075-AFA6-E95D-6289-FAE81218C822}"/>
          </ac:cxnSpMkLst>
        </pc:cxnChg>
      </pc:sldChg>
      <pc:sldChg chg="delSp modSp">
        <pc:chgData name="Alexie Kim" userId="3777e34f-bc96-4ad4-8ba2-5da15f130dba" providerId="ADAL" clId="{265CF555-DA78-493A-B7F7-0B28837E6384}" dt="2024-03-12T19:37:12.858" v="32" actId="478"/>
        <pc:sldMkLst>
          <pc:docMk/>
          <pc:sldMk cId="3556776132" sldId="262"/>
        </pc:sldMkLst>
        <pc:spChg chg="del mod">
          <ac:chgData name="Alexie Kim" userId="3777e34f-bc96-4ad4-8ba2-5da15f130dba" providerId="ADAL" clId="{265CF555-DA78-493A-B7F7-0B28837E6384}" dt="2024-03-12T19:36:51.285" v="30" actId="478"/>
          <ac:spMkLst>
            <pc:docMk/>
            <pc:sldMk cId="3556776132" sldId="262"/>
            <ac:spMk id="3" creationId="{9E60F772-A792-6CEC-FE57-E8BE5C6D2E33}"/>
          </ac:spMkLst>
        </pc:spChg>
        <pc:spChg chg="del mod">
          <ac:chgData name="Alexie Kim" userId="3777e34f-bc96-4ad4-8ba2-5da15f130dba" providerId="ADAL" clId="{265CF555-DA78-493A-B7F7-0B28837E6384}" dt="2024-03-12T19:36:51.285" v="30" actId="478"/>
          <ac:spMkLst>
            <pc:docMk/>
            <pc:sldMk cId="3556776132" sldId="262"/>
            <ac:spMk id="10" creationId="{09BFDEEA-E45A-87A7-9613-164AB8D69DEC}"/>
          </ac:spMkLst>
        </pc:spChg>
        <pc:spChg chg="del">
          <ac:chgData name="Alexie Kim" userId="3777e34f-bc96-4ad4-8ba2-5da15f130dba" providerId="ADAL" clId="{265CF555-DA78-493A-B7F7-0B28837E6384}" dt="2024-03-12T19:36:51.285" v="30" actId="478"/>
          <ac:spMkLst>
            <pc:docMk/>
            <pc:sldMk cId="3556776132" sldId="262"/>
            <ac:spMk id="19" creationId="{AA2F380F-F3C4-25AE-760D-13656AF77F8C}"/>
          </ac:spMkLst>
        </pc:spChg>
        <pc:spChg chg="del">
          <ac:chgData name="Alexie Kim" userId="3777e34f-bc96-4ad4-8ba2-5da15f130dba" providerId="ADAL" clId="{265CF555-DA78-493A-B7F7-0B28837E6384}" dt="2024-03-12T19:36:51.285" v="30" actId="478"/>
          <ac:spMkLst>
            <pc:docMk/>
            <pc:sldMk cId="3556776132" sldId="262"/>
            <ac:spMk id="20" creationId="{68AFA496-B83B-753C-4846-B9524B661CC2}"/>
          </ac:spMkLst>
        </pc:spChg>
        <pc:spChg chg="del">
          <ac:chgData name="Alexie Kim" userId="3777e34f-bc96-4ad4-8ba2-5da15f130dba" providerId="ADAL" clId="{265CF555-DA78-493A-B7F7-0B28837E6384}" dt="2024-03-12T19:36:51.285" v="30" actId="478"/>
          <ac:spMkLst>
            <pc:docMk/>
            <pc:sldMk cId="3556776132" sldId="262"/>
            <ac:spMk id="24" creationId="{A7748289-5538-F21F-133B-8F9CD7DD2B8F}"/>
          </ac:spMkLst>
        </pc:spChg>
        <pc:grpChg chg="del">
          <ac:chgData name="Alexie Kim" userId="3777e34f-bc96-4ad4-8ba2-5da15f130dba" providerId="ADAL" clId="{265CF555-DA78-493A-B7F7-0B28837E6384}" dt="2024-03-12T19:36:51.285" v="30" actId="478"/>
          <ac:grpSpMkLst>
            <pc:docMk/>
            <pc:sldMk cId="3556776132" sldId="262"/>
            <ac:grpSpMk id="13" creationId="{4D73985B-C3B8-45E6-9521-DA5AC84FA766}"/>
          </ac:grpSpMkLst>
        </pc:grpChg>
        <pc:picChg chg="del">
          <ac:chgData name="Alexie Kim" userId="3777e34f-bc96-4ad4-8ba2-5da15f130dba" providerId="ADAL" clId="{265CF555-DA78-493A-B7F7-0B28837E6384}" dt="2024-03-12T19:37:12.858" v="32" actId="478"/>
          <ac:picMkLst>
            <pc:docMk/>
            <pc:sldMk cId="3556776132" sldId="262"/>
            <ac:picMk id="5" creationId="{8A8F3877-C38C-409C-B37B-F83D1C52D596}"/>
          </ac:picMkLst>
        </pc:picChg>
        <pc:cxnChg chg="del">
          <ac:chgData name="Alexie Kim" userId="3777e34f-bc96-4ad4-8ba2-5da15f130dba" providerId="ADAL" clId="{265CF555-DA78-493A-B7F7-0B28837E6384}" dt="2024-03-12T19:36:51.285" v="30" actId="478"/>
          <ac:cxnSpMkLst>
            <pc:docMk/>
            <pc:sldMk cId="3556776132" sldId="262"/>
            <ac:cxnSpMk id="8" creationId="{BB40BF92-355F-53BF-6CCA-F2FCA104D671}"/>
          </ac:cxnSpMkLst>
        </pc:cxnChg>
        <pc:cxnChg chg="del">
          <ac:chgData name="Alexie Kim" userId="3777e34f-bc96-4ad4-8ba2-5da15f130dba" providerId="ADAL" clId="{265CF555-DA78-493A-B7F7-0B28837E6384}" dt="2024-03-12T19:36:51.285" v="30" actId="478"/>
          <ac:cxnSpMkLst>
            <pc:docMk/>
            <pc:sldMk cId="3556776132" sldId="262"/>
            <ac:cxnSpMk id="9" creationId="{42C13C78-2ADE-3373-21EB-C13139FCBF82}"/>
          </ac:cxnSpMkLst>
        </pc:cxnChg>
        <pc:cxnChg chg="del">
          <ac:chgData name="Alexie Kim" userId="3777e34f-bc96-4ad4-8ba2-5da15f130dba" providerId="ADAL" clId="{265CF555-DA78-493A-B7F7-0B28837E6384}" dt="2024-03-12T19:36:51.285" v="30" actId="478"/>
          <ac:cxnSpMkLst>
            <pc:docMk/>
            <pc:sldMk cId="3556776132" sldId="262"/>
            <ac:cxnSpMk id="23" creationId="{0FB1D075-AFA6-E95D-6289-FAE81218C822}"/>
          </ac:cxnSpMkLst>
        </pc:cxnChg>
      </pc:sldChg>
      <pc:sldChg chg="delSp modSp">
        <pc:chgData name="Alexie Kim" userId="3777e34f-bc96-4ad4-8ba2-5da15f130dba" providerId="ADAL" clId="{265CF555-DA78-493A-B7F7-0B28837E6384}" dt="2024-03-12T19:38:52.885" v="36" actId="478"/>
        <pc:sldMkLst>
          <pc:docMk/>
          <pc:sldMk cId="4235425094" sldId="263"/>
        </pc:sldMkLst>
        <pc:spChg chg="del">
          <ac:chgData name="Alexie Kim" userId="3777e34f-bc96-4ad4-8ba2-5da15f130dba" providerId="ADAL" clId="{265CF555-DA78-493A-B7F7-0B28837E6384}" dt="2024-03-12T19:38:52.885" v="36" actId="478"/>
          <ac:spMkLst>
            <pc:docMk/>
            <pc:sldMk cId="4235425094" sldId="263"/>
            <ac:spMk id="3" creationId="{9E60F772-A792-6CEC-FE57-E8BE5C6D2E33}"/>
          </ac:spMkLst>
        </pc:spChg>
        <pc:spChg chg="del">
          <ac:chgData name="Alexie Kim" userId="3777e34f-bc96-4ad4-8ba2-5da15f130dba" providerId="ADAL" clId="{265CF555-DA78-493A-B7F7-0B28837E6384}" dt="2024-03-12T19:38:52.885" v="36" actId="478"/>
          <ac:spMkLst>
            <pc:docMk/>
            <pc:sldMk cId="4235425094" sldId="263"/>
            <ac:spMk id="10" creationId="{09BFDEEA-E45A-87A7-9613-164AB8D69DEC}"/>
          </ac:spMkLst>
        </pc:spChg>
        <pc:spChg chg="del">
          <ac:chgData name="Alexie Kim" userId="3777e34f-bc96-4ad4-8ba2-5da15f130dba" providerId="ADAL" clId="{265CF555-DA78-493A-B7F7-0B28837E6384}" dt="2024-03-12T19:38:52.885" v="36" actId="478"/>
          <ac:spMkLst>
            <pc:docMk/>
            <pc:sldMk cId="4235425094" sldId="263"/>
            <ac:spMk id="20" creationId="{68AFA496-B83B-753C-4846-B9524B661CC2}"/>
          </ac:spMkLst>
        </pc:spChg>
        <pc:spChg chg="del">
          <ac:chgData name="Alexie Kim" userId="3777e34f-bc96-4ad4-8ba2-5da15f130dba" providerId="ADAL" clId="{265CF555-DA78-493A-B7F7-0B28837E6384}" dt="2024-03-12T19:38:52.885" v="36" actId="478"/>
          <ac:spMkLst>
            <pc:docMk/>
            <pc:sldMk cId="4235425094" sldId="263"/>
            <ac:spMk id="24" creationId="{A7748289-5538-F21F-133B-8F9CD7DD2B8F}"/>
          </ac:spMkLst>
        </pc:spChg>
        <pc:grpChg chg="del mod">
          <ac:chgData name="Alexie Kim" userId="3777e34f-bc96-4ad4-8ba2-5da15f130dba" providerId="ADAL" clId="{265CF555-DA78-493A-B7F7-0B28837E6384}" dt="2024-03-12T19:38:52.885" v="36" actId="478"/>
          <ac:grpSpMkLst>
            <pc:docMk/>
            <pc:sldMk cId="4235425094" sldId="263"/>
            <ac:grpSpMk id="12" creationId="{F7AEF16E-0E85-4795-9987-42088F44907D}"/>
          </ac:grpSpMkLst>
        </pc:grpChg>
        <pc:picChg chg="del">
          <ac:chgData name="Alexie Kim" userId="3777e34f-bc96-4ad4-8ba2-5da15f130dba" providerId="ADAL" clId="{265CF555-DA78-493A-B7F7-0B28837E6384}" dt="2024-03-12T19:38:52.885" v="36" actId="478"/>
          <ac:picMkLst>
            <pc:docMk/>
            <pc:sldMk cId="4235425094" sldId="263"/>
            <ac:picMk id="4" creationId="{226C5005-6594-91D5-2CBC-F59E95B8EAC7}"/>
          </ac:picMkLst>
        </pc:picChg>
        <pc:picChg chg="del">
          <ac:chgData name="Alexie Kim" userId="3777e34f-bc96-4ad4-8ba2-5da15f130dba" providerId="ADAL" clId="{265CF555-DA78-493A-B7F7-0B28837E6384}" dt="2024-03-12T19:38:52.885" v="36" actId="478"/>
          <ac:picMkLst>
            <pc:docMk/>
            <pc:sldMk cId="4235425094" sldId="263"/>
            <ac:picMk id="5" creationId="{756274D2-0D0D-39CC-503B-CAF19143C62A}"/>
          </ac:picMkLst>
        </pc:picChg>
        <pc:cxnChg chg="del">
          <ac:chgData name="Alexie Kim" userId="3777e34f-bc96-4ad4-8ba2-5da15f130dba" providerId="ADAL" clId="{265CF555-DA78-493A-B7F7-0B28837E6384}" dt="2024-03-12T19:38:52.885" v="36" actId="478"/>
          <ac:cxnSpMkLst>
            <pc:docMk/>
            <pc:sldMk cId="4235425094" sldId="263"/>
            <ac:cxnSpMk id="8" creationId="{BB40BF92-355F-53BF-6CCA-F2FCA104D671}"/>
          </ac:cxnSpMkLst>
        </pc:cxnChg>
        <pc:cxnChg chg="del">
          <ac:chgData name="Alexie Kim" userId="3777e34f-bc96-4ad4-8ba2-5da15f130dba" providerId="ADAL" clId="{265CF555-DA78-493A-B7F7-0B28837E6384}" dt="2024-03-12T19:38:52.885" v="36" actId="478"/>
          <ac:cxnSpMkLst>
            <pc:docMk/>
            <pc:sldMk cId="4235425094" sldId="263"/>
            <ac:cxnSpMk id="9" creationId="{42C13C78-2ADE-3373-21EB-C13139FCBF82}"/>
          </ac:cxnSpMkLst>
        </pc:cxnChg>
      </pc:sldChg>
      <pc:sldChg chg="delSp">
        <pc:chgData name="Alexie Kim" userId="3777e34f-bc96-4ad4-8ba2-5da15f130dba" providerId="ADAL" clId="{265CF555-DA78-493A-B7F7-0B28837E6384}" dt="2024-03-12T19:39:42.411" v="39" actId="478"/>
        <pc:sldMkLst>
          <pc:docMk/>
          <pc:sldMk cId="931651136" sldId="264"/>
        </pc:sldMkLst>
        <pc:spChg chg="del">
          <ac:chgData name="Alexie Kim" userId="3777e34f-bc96-4ad4-8ba2-5da15f130dba" providerId="ADAL" clId="{265CF555-DA78-493A-B7F7-0B28837E6384}" dt="2024-03-12T19:39:42.411" v="39" actId="478"/>
          <ac:spMkLst>
            <pc:docMk/>
            <pc:sldMk cId="931651136" sldId="264"/>
            <ac:spMk id="3" creationId="{9E60F772-A792-6CEC-FE57-E8BE5C6D2E33}"/>
          </ac:spMkLst>
        </pc:spChg>
        <pc:spChg chg="del">
          <ac:chgData name="Alexie Kim" userId="3777e34f-bc96-4ad4-8ba2-5da15f130dba" providerId="ADAL" clId="{265CF555-DA78-493A-B7F7-0B28837E6384}" dt="2024-03-12T19:39:42.411" v="39" actId="478"/>
          <ac:spMkLst>
            <pc:docMk/>
            <pc:sldMk cId="931651136" sldId="264"/>
            <ac:spMk id="10" creationId="{09BFDEEA-E45A-87A7-9613-164AB8D69DEC}"/>
          </ac:spMkLst>
        </pc:spChg>
        <pc:spChg chg="del">
          <ac:chgData name="Alexie Kim" userId="3777e34f-bc96-4ad4-8ba2-5da15f130dba" providerId="ADAL" clId="{265CF555-DA78-493A-B7F7-0B28837E6384}" dt="2024-03-12T19:39:42.411" v="39" actId="478"/>
          <ac:spMkLst>
            <pc:docMk/>
            <pc:sldMk cId="931651136" sldId="264"/>
            <ac:spMk id="20" creationId="{68AFA496-B83B-753C-4846-B9524B661CC2}"/>
          </ac:spMkLst>
        </pc:spChg>
        <pc:grpChg chg="del">
          <ac:chgData name="Alexie Kim" userId="3777e34f-bc96-4ad4-8ba2-5da15f130dba" providerId="ADAL" clId="{265CF555-DA78-493A-B7F7-0B28837E6384}" dt="2024-03-12T19:39:42.411" v="39" actId="478"/>
          <ac:grpSpMkLst>
            <pc:docMk/>
            <pc:sldMk cId="931651136" sldId="264"/>
            <ac:grpSpMk id="12" creationId="{411F3312-A85D-4743-ABD6-299FA95C0F7E}"/>
          </ac:grpSpMkLst>
        </pc:grpChg>
        <pc:picChg chg="del">
          <ac:chgData name="Alexie Kim" userId="3777e34f-bc96-4ad4-8ba2-5da15f130dba" providerId="ADAL" clId="{265CF555-DA78-493A-B7F7-0B28837E6384}" dt="2024-03-12T19:39:42.411" v="39" actId="478"/>
          <ac:picMkLst>
            <pc:docMk/>
            <pc:sldMk cId="931651136" sldId="264"/>
            <ac:picMk id="6" creationId="{A8D5EBB1-411D-4AE3-D9EC-FB0F1B6C9F59}"/>
          </ac:picMkLst>
        </pc:picChg>
        <pc:picChg chg="del">
          <ac:chgData name="Alexie Kim" userId="3777e34f-bc96-4ad4-8ba2-5da15f130dba" providerId="ADAL" clId="{265CF555-DA78-493A-B7F7-0B28837E6384}" dt="2024-03-12T19:39:42.411" v="39" actId="478"/>
          <ac:picMkLst>
            <pc:docMk/>
            <pc:sldMk cId="931651136" sldId="264"/>
            <ac:picMk id="11" creationId="{2A775460-BC1C-270A-519F-16CE3B21FDC3}"/>
          </ac:picMkLst>
        </pc:picChg>
        <pc:cxnChg chg="del">
          <ac:chgData name="Alexie Kim" userId="3777e34f-bc96-4ad4-8ba2-5da15f130dba" providerId="ADAL" clId="{265CF555-DA78-493A-B7F7-0B28837E6384}" dt="2024-03-12T19:39:42.411" v="39" actId="478"/>
          <ac:cxnSpMkLst>
            <pc:docMk/>
            <pc:sldMk cId="931651136" sldId="264"/>
            <ac:cxnSpMk id="9" creationId="{42C13C78-2ADE-3373-21EB-C13139FCBF82}"/>
          </ac:cxnSpMkLst>
        </pc:cxnChg>
      </pc:sldChg>
      <pc:sldChg chg="delSp">
        <pc:chgData name="Alexie Kim" userId="3777e34f-bc96-4ad4-8ba2-5da15f130dba" providerId="ADAL" clId="{265CF555-DA78-493A-B7F7-0B28837E6384}" dt="2024-03-12T19:40:52.070" v="42" actId="478"/>
        <pc:sldMkLst>
          <pc:docMk/>
          <pc:sldMk cId="2426648397" sldId="265"/>
        </pc:sldMkLst>
        <pc:spChg chg="del">
          <ac:chgData name="Alexie Kim" userId="3777e34f-bc96-4ad4-8ba2-5da15f130dba" providerId="ADAL" clId="{265CF555-DA78-493A-B7F7-0B28837E6384}" dt="2024-03-12T19:40:52.070" v="42" actId="478"/>
          <ac:spMkLst>
            <pc:docMk/>
            <pc:sldMk cId="2426648397" sldId="265"/>
            <ac:spMk id="6" creationId="{95778EA0-3DC4-F814-ED37-9856A27ABB7F}"/>
          </ac:spMkLst>
        </pc:spChg>
        <pc:spChg chg="del">
          <ac:chgData name="Alexie Kim" userId="3777e34f-bc96-4ad4-8ba2-5da15f130dba" providerId="ADAL" clId="{265CF555-DA78-493A-B7F7-0B28837E6384}" dt="2024-03-12T19:40:52.070" v="42" actId="478"/>
          <ac:spMkLst>
            <pc:docMk/>
            <pc:sldMk cId="2426648397" sldId="265"/>
            <ac:spMk id="10" creationId="{09BFDEEA-E45A-87A7-9613-164AB8D69DEC}"/>
          </ac:spMkLst>
        </pc:spChg>
        <pc:spChg chg="del">
          <ac:chgData name="Alexie Kim" userId="3777e34f-bc96-4ad4-8ba2-5da15f130dba" providerId="ADAL" clId="{265CF555-DA78-493A-B7F7-0B28837E6384}" dt="2024-03-12T19:40:52.070" v="42" actId="478"/>
          <ac:spMkLst>
            <pc:docMk/>
            <pc:sldMk cId="2426648397" sldId="265"/>
            <ac:spMk id="12" creationId="{EBEC9546-A147-827B-D5EB-34A9D8F10A84}"/>
          </ac:spMkLst>
        </pc:spChg>
        <pc:spChg chg="del">
          <ac:chgData name="Alexie Kim" userId="3777e34f-bc96-4ad4-8ba2-5da15f130dba" providerId="ADAL" clId="{265CF555-DA78-493A-B7F7-0B28837E6384}" dt="2024-03-12T19:40:52.070" v="42" actId="478"/>
          <ac:spMkLst>
            <pc:docMk/>
            <pc:sldMk cId="2426648397" sldId="265"/>
            <ac:spMk id="20" creationId="{68AFA496-B83B-753C-4846-B9524B661CC2}"/>
          </ac:spMkLst>
        </pc:spChg>
        <pc:grpChg chg="del">
          <ac:chgData name="Alexie Kim" userId="3777e34f-bc96-4ad4-8ba2-5da15f130dba" providerId="ADAL" clId="{265CF555-DA78-493A-B7F7-0B28837E6384}" dt="2024-03-12T19:40:52.070" v="42" actId="478"/>
          <ac:grpSpMkLst>
            <pc:docMk/>
            <pc:sldMk cId="2426648397" sldId="265"/>
            <ac:grpSpMk id="13" creationId="{2F437E67-0994-4438-915B-481D5F87216E}"/>
          </ac:grpSpMkLst>
        </pc:grpChg>
        <pc:picChg chg="del">
          <ac:chgData name="Alexie Kim" userId="3777e34f-bc96-4ad4-8ba2-5da15f130dba" providerId="ADAL" clId="{265CF555-DA78-493A-B7F7-0B28837E6384}" dt="2024-03-12T19:40:52.070" v="42" actId="478"/>
          <ac:picMkLst>
            <pc:docMk/>
            <pc:sldMk cId="2426648397" sldId="265"/>
            <ac:picMk id="11" creationId="{C087B588-2879-B835-3A61-3B72C248D2EB}"/>
          </ac:picMkLst>
        </pc:picChg>
        <pc:cxnChg chg="del">
          <ac:chgData name="Alexie Kim" userId="3777e34f-bc96-4ad4-8ba2-5da15f130dba" providerId="ADAL" clId="{265CF555-DA78-493A-B7F7-0B28837E6384}" dt="2024-03-12T19:40:52.070" v="42" actId="478"/>
          <ac:cxnSpMkLst>
            <pc:docMk/>
            <pc:sldMk cId="2426648397" sldId="265"/>
            <ac:cxnSpMk id="9" creationId="{42C13C78-2ADE-3373-21EB-C13139FCBF82}"/>
          </ac:cxnSpMkLst>
        </pc:cxnChg>
      </pc:sldChg>
      <pc:sldMasterChg chg="delSldLayout modSldLayout">
        <pc:chgData name="Alexie Kim" userId="3777e34f-bc96-4ad4-8ba2-5da15f130dba" providerId="ADAL" clId="{265CF555-DA78-493A-B7F7-0B28837E6384}" dt="2024-03-12T19:55:37.416" v="46" actId="2696"/>
        <pc:sldMasterMkLst>
          <pc:docMk/>
          <pc:sldMasterMk cId="1246750616" sldId="2147483672"/>
        </pc:sldMasterMkLst>
        <pc:sldLayoutChg chg="addSp delSp">
          <pc:chgData name="Alexie Kim" userId="3777e34f-bc96-4ad4-8ba2-5da15f130dba" providerId="ADAL" clId="{265CF555-DA78-493A-B7F7-0B28837E6384}" dt="2024-03-12T19:32:15.631" v="5"/>
          <pc:sldLayoutMkLst>
            <pc:docMk/>
            <pc:sldMasterMk cId="1246750616" sldId="2147483672"/>
            <pc:sldLayoutMk cId="3046650587" sldId="2147483673"/>
          </pc:sldLayoutMkLst>
          <pc:spChg chg="del">
            <ac:chgData name="Alexie Kim" userId="3777e34f-bc96-4ad4-8ba2-5da15f130dba" providerId="ADAL" clId="{265CF555-DA78-493A-B7F7-0B28837E6384}" dt="2024-03-12T19:31:58.565" v="0" actId="478"/>
            <ac:spMkLst>
              <pc:docMk/>
              <pc:sldMasterMk cId="1246750616" sldId="2147483672"/>
              <pc:sldLayoutMk cId="3046650587" sldId="2147483673"/>
              <ac:spMk id="2" creationId="{00000000-0000-0000-0000-000000000000}"/>
            </ac:spMkLst>
          </pc:spChg>
          <pc:spChg chg="del">
            <ac:chgData name="Alexie Kim" userId="3777e34f-bc96-4ad4-8ba2-5da15f130dba" providerId="ADAL" clId="{265CF555-DA78-493A-B7F7-0B28837E6384}" dt="2024-03-12T19:31:58.565" v="0" actId="478"/>
            <ac:spMkLst>
              <pc:docMk/>
              <pc:sldMasterMk cId="1246750616" sldId="2147483672"/>
              <pc:sldLayoutMk cId="3046650587" sldId="2147483673"/>
              <ac:spMk id="3" creationId="{00000000-0000-0000-0000-000000000000}"/>
            </ac:spMkLst>
          </pc:spChg>
          <pc:spChg chg="del">
            <ac:chgData name="Alexie Kim" userId="3777e34f-bc96-4ad4-8ba2-5da15f130dba" providerId="ADAL" clId="{265CF555-DA78-493A-B7F7-0B28837E6384}" dt="2024-03-12T19:31:58.565" v="0" actId="478"/>
            <ac:spMkLst>
              <pc:docMk/>
              <pc:sldMasterMk cId="1246750616" sldId="2147483672"/>
              <pc:sldLayoutMk cId="3046650587" sldId="2147483673"/>
              <ac:spMk id="4" creationId="{00000000-0000-0000-0000-000000000000}"/>
            </ac:spMkLst>
          </pc:spChg>
          <pc:spChg chg="del">
            <ac:chgData name="Alexie Kim" userId="3777e34f-bc96-4ad4-8ba2-5da15f130dba" providerId="ADAL" clId="{265CF555-DA78-493A-B7F7-0B28837E6384}" dt="2024-03-12T19:31:58.565" v="0" actId="478"/>
            <ac:spMkLst>
              <pc:docMk/>
              <pc:sldMasterMk cId="1246750616" sldId="2147483672"/>
              <pc:sldLayoutMk cId="3046650587" sldId="2147483673"/>
              <ac:spMk id="5" creationId="{00000000-0000-0000-0000-000000000000}"/>
            </ac:spMkLst>
          </pc:spChg>
          <pc:spChg chg="del">
            <ac:chgData name="Alexie Kim" userId="3777e34f-bc96-4ad4-8ba2-5da15f130dba" providerId="ADAL" clId="{265CF555-DA78-493A-B7F7-0B28837E6384}" dt="2024-03-12T19:31:58.565" v="0" actId="478"/>
            <ac:spMkLst>
              <pc:docMk/>
              <pc:sldMasterMk cId="1246750616" sldId="2147483672"/>
              <pc:sldLayoutMk cId="3046650587" sldId="2147483673"/>
              <ac:spMk id="6" creationId="{00000000-0000-0000-0000-000000000000}"/>
            </ac:spMkLst>
          </pc:spChg>
          <pc:spChg chg="add del">
            <ac:chgData name="Alexie Kim" userId="3777e34f-bc96-4ad4-8ba2-5da15f130dba" providerId="ADAL" clId="{265CF555-DA78-493A-B7F7-0B28837E6384}" dt="2024-03-12T19:32:04.848" v="4"/>
            <ac:spMkLst>
              <pc:docMk/>
              <pc:sldMasterMk cId="1246750616" sldId="2147483672"/>
              <pc:sldLayoutMk cId="3046650587" sldId="2147483673"/>
              <ac:spMk id="7" creationId="{50627E83-A170-4F71-8671-61F0ED477B0A}"/>
            </ac:spMkLst>
          </pc:spChg>
          <pc:spChg chg="add">
            <ac:chgData name="Alexie Kim" userId="3777e34f-bc96-4ad4-8ba2-5da15f130dba" providerId="ADAL" clId="{265CF555-DA78-493A-B7F7-0B28837E6384}" dt="2024-03-12T19:32:15.631" v="5"/>
            <ac:spMkLst>
              <pc:docMk/>
              <pc:sldMasterMk cId="1246750616" sldId="2147483672"/>
              <pc:sldLayoutMk cId="3046650587" sldId="2147483673"/>
              <ac:spMk id="8" creationId="{5EA41849-87FB-438F-80B0-2549A1ADAF16}"/>
            </ac:spMkLst>
          </pc:spChg>
          <pc:spChg chg="add">
            <ac:chgData name="Alexie Kim" userId="3777e34f-bc96-4ad4-8ba2-5da15f130dba" providerId="ADAL" clId="{265CF555-DA78-493A-B7F7-0B28837E6384}" dt="2024-03-12T19:32:15.631" v="5"/>
            <ac:spMkLst>
              <pc:docMk/>
              <pc:sldMasterMk cId="1246750616" sldId="2147483672"/>
              <pc:sldLayoutMk cId="3046650587" sldId="2147483673"/>
              <ac:spMk id="9" creationId="{9C535C28-6854-4564-BDB4-8D422375FB6F}"/>
            </ac:spMkLst>
          </pc:spChg>
          <pc:grpChg chg="add">
            <ac:chgData name="Alexie Kim" userId="3777e34f-bc96-4ad4-8ba2-5da15f130dba" providerId="ADAL" clId="{265CF555-DA78-493A-B7F7-0B28837E6384}" dt="2024-03-12T19:32:15.631" v="5"/>
            <ac:grpSpMkLst>
              <pc:docMk/>
              <pc:sldMasterMk cId="1246750616" sldId="2147483672"/>
              <pc:sldLayoutMk cId="3046650587" sldId="2147483673"/>
              <ac:grpSpMk id="10" creationId="{C723E5AF-2EB2-4FD6-BE42-9F04F37C2DF3}"/>
            </ac:grpSpMkLst>
          </pc:grpChg>
        </pc:sldLayoutChg>
        <pc:sldLayoutChg chg="addSp delSp">
          <pc:chgData name="Alexie Kim" userId="3777e34f-bc96-4ad4-8ba2-5da15f130dba" providerId="ADAL" clId="{265CF555-DA78-493A-B7F7-0B28837E6384}" dt="2024-03-12T19:32:47.958" v="8"/>
          <pc:sldLayoutMkLst>
            <pc:docMk/>
            <pc:sldMasterMk cId="1246750616" sldId="2147483672"/>
            <pc:sldLayoutMk cId="4278723972" sldId="2147483674"/>
          </pc:sldLayoutMkLst>
          <pc:spChg chg="del">
            <ac:chgData name="Alexie Kim" userId="3777e34f-bc96-4ad4-8ba2-5da15f130dba" providerId="ADAL" clId="{265CF555-DA78-493A-B7F7-0B28837E6384}" dt="2024-03-12T19:32:47.484" v="7" actId="478"/>
            <ac:spMkLst>
              <pc:docMk/>
              <pc:sldMasterMk cId="1246750616" sldId="2147483672"/>
              <pc:sldLayoutMk cId="4278723972" sldId="2147483674"/>
              <ac:spMk id="2" creationId="{00000000-0000-0000-0000-000000000000}"/>
            </ac:spMkLst>
          </pc:spChg>
          <pc:spChg chg="del">
            <ac:chgData name="Alexie Kim" userId="3777e34f-bc96-4ad4-8ba2-5da15f130dba" providerId="ADAL" clId="{265CF555-DA78-493A-B7F7-0B28837E6384}" dt="2024-03-12T19:32:47.484" v="7" actId="478"/>
            <ac:spMkLst>
              <pc:docMk/>
              <pc:sldMasterMk cId="1246750616" sldId="2147483672"/>
              <pc:sldLayoutMk cId="4278723972" sldId="2147483674"/>
              <ac:spMk id="3" creationId="{00000000-0000-0000-0000-000000000000}"/>
            </ac:spMkLst>
          </pc:spChg>
          <pc:spChg chg="del">
            <ac:chgData name="Alexie Kim" userId="3777e34f-bc96-4ad4-8ba2-5da15f130dba" providerId="ADAL" clId="{265CF555-DA78-493A-B7F7-0B28837E6384}" dt="2024-03-12T19:32:47.484" v="7" actId="478"/>
            <ac:spMkLst>
              <pc:docMk/>
              <pc:sldMasterMk cId="1246750616" sldId="2147483672"/>
              <pc:sldLayoutMk cId="4278723972" sldId="2147483674"/>
              <ac:spMk id="4" creationId="{00000000-0000-0000-0000-000000000000}"/>
            </ac:spMkLst>
          </pc:spChg>
          <pc:spChg chg="del">
            <ac:chgData name="Alexie Kim" userId="3777e34f-bc96-4ad4-8ba2-5da15f130dba" providerId="ADAL" clId="{265CF555-DA78-493A-B7F7-0B28837E6384}" dt="2024-03-12T19:32:47.484" v="7" actId="478"/>
            <ac:spMkLst>
              <pc:docMk/>
              <pc:sldMasterMk cId="1246750616" sldId="2147483672"/>
              <pc:sldLayoutMk cId="4278723972" sldId="2147483674"/>
              <ac:spMk id="5" creationId="{00000000-0000-0000-0000-000000000000}"/>
            </ac:spMkLst>
          </pc:spChg>
          <pc:spChg chg="del">
            <ac:chgData name="Alexie Kim" userId="3777e34f-bc96-4ad4-8ba2-5da15f130dba" providerId="ADAL" clId="{265CF555-DA78-493A-B7F7-0B28837E6384}" dt="2024-03-12T19:32:47.484" v="7" actId="478"/>
            <ac:spMkLst>
              <pc:docMk/>
              <pc:sldMasterMk cId="1246750616" sldId="2147483672"/>
              <pc:sldLayoutMk cId="4278723972" sldId="2147483674"/>
              <ac:spMk id="6" creationId="{00000000-0000-0000-0000-000000000000}"/>
            </ac:spMkLst>
          </pc:spChg>
          <pc:spChg chg="add">
            <ac:chgData name="Alexie Kim" userId="3777e34f-bc96-4ad4-8ba2-5da15f130dba" providerId="ADAL" clId="{265CF555-DA78-493A-B7F7-0B28837E6384}" dt="2024-03-12T19:32:47.958" v="8"/>
            <ac:spMkLst>
              <pc:docMk/>
              <pc:sldMasterMk cId="1246750616" sldId="2147483672"/>
              <pc:sldLayoutMk cId="4278723972" sldId="2147483674"/>
              <ac:spMk id="7" creationId="{96ACF91F-0CE1-4D9B-89BE-4FE481E34D1A}"/>
            </ac:spMkLst>
          </pc:spChg>
          <pc:spChg chg="add">
            <ac:chgData name="Alexie Kim" userId="3777e34f-bc96-4ad4-8ba2-5da15f130dba" providerId="ADAL" clId="{265CF555-DA78-493A-B7F7-0B28837E6384}" dt="2024-03-12T19:32:47.958" v="8"/>
            <ac:spMkLst>
              <pc:docMk/>
              <pc:sldMasterMk cId="1246750616" sldId="2147483672"/>
              <pc:sldLayoutMk cId="4278723972" sldId="2147483674"/>
              <ac:spMk id="8" creationId="{4D373038-0400-4AC8-BCC3-A360698CE4D9}"/>
            </ac:spMkLst>
          </pc:spChg>
          <pc:grpChg chg="add">
            <ac:chgData name="Alexie Kim" userId="3777e34f-bc96-4ad4-8ba2-5da15f130dba" providerId="ADAL" clId="{265CF555-DA78-493A-B7F7-0B28837E6384}" dt="2024-03-12T19:32:47.958" v="8"/>
            <ac:grpSpMkLst>
              <pc:docMk/>
              <pc:sldMasterMk cId="1246750616" sldId="2147483672"/>
              <pc:sldLayoutMk cId="4278723972" sldId="2147483674"/>
              <ac:grpSpMk id="11" creationId="{CE1DB45C-3852-4079-9214-E7BB501DA74F}"/>
            </ac:grpSpMkLst>
          </pc:grpChg>
          <pc:cxnChg chg="add">
            <ac:chgData name="Alexie Kim" userId="3777e34f-bc96-4ad4-8ba2-5da15f130dba" providerId="ADAL" clId="{265CF555-DA78-493A-B7F7-0B28837E6384}" dt="2024-03-12T19:32:47.958" v="8"/>
            <ac:cxnSpMkLst>
              <pc:docMk/>
              <pc:sldMasterMk cId="1246750616" sldId="2147483672"/>
              <pc:sldLayoutMk cId="4278723972" sldId="2147483674"/>
              <ac:cxnSpMk id="9" creationId="{99899F44-6960-4FF8-A726-A2848DCF9F74}"/>
            </ac:cxnSpMkLst>
          </pc:cxnChg>
          <pc:cxnChg chg="add">
            <ac:chgData name="Alexie Kim" userId="3777e34f-bc96-4ad4-8ba2-5da15f130dba" providerId="ADAL" clId="{265CF555-DA78-493A-B7F7-0B28837E6384}" dt="2024-03-12T19:32:47.958" v="8"/>
            <ac:cxnSpMkLst>
              <pc:docMk/>
              <pc:sldMasterMk cId="1246750616" sldId="2147483672"/>
              <pc:sldLayoutMk cId="4278723972" sldId="2147483674"/>
              <ac:cxnSpMk id="10" creationId="{B7653ED2-89C1-4CD6-A8AA-B398A4B91402}"/>
            </ac:cxnSpMkLst>
          </pc:cxnChg>
        </pc:sldLayoutChg>
        <pc:sldLayoutChg chg="addSp delSp">
          <pc:chgData name="Alexie Kim" userId="3777e34f-bc96-4ad4-8ba2-5da15f130dba" providerId="ADAL" clId="{265CF555-DA78-493A-B7F7-0B28837E6384}" dt="2024-03-12T19:33:24.013" v="11"/>
          <pc:sldLayoutMkLst>
            <pc:docMk/>
            <pc:sldMasterMk cId="1246750616" sldId="2147483672"/>
            <pc:sldLayoutMk cId="112696289" sldId="2147483675"/>
          </pc:sldLayoutMkLst>
          <pc:spChg chg="del">
            <ac:chgData name="Alexie Kim" userId="3777e34f-bc96-4ad4-8ba2-5da15f130dba" providerId="ADAL" clId="{265CF555-DA78-493A-B7F7-0B28837E6384}" dt="2024-03-12T19:33:23.465" v="10" actId="478"/>
            <ac:spMkLst>
              <pc:docMk/>
              <pc:sldMasterMk cId="1246750616" sldId="2147483672"/>
              <pc:sldLayoutMk cId="112696289" sldId="2147483675"/>
              <ac:spMk id="2" creationId="{00000000-0000-0000-0000-000000000000}"/>
            </ac:spMkLst>
          </pc:spChg>
          <pc:spChg chg="del">
            <ac:chgData name="Alexie Kim" userId="3777e34f-bc96-4ad4-8ba2-5da15f130dba" providerId="ADAL" clId="{265CF555-DA78-493A-B7F7-0B28837E6384}" dt="2024-03-12T19:33:23.465" v="10" actId="478"/>
            <ac:spMkLst>
              <pc:docMk/>
              <pc:sldMasterMk cId="1246750616" sldId="2147483672"/>
              <pc:sldLayoutMk cId="112696289" sldId="2147483675"/>
              <ac:spMk id="3" creationId="{00000000-0000-0000-0000-000000000000}"/>
            </ac:spMkLst>
          </pc:spChg>
          <pc:spChg chg="del">
            <ac:chgData name="Alexie Kim" userId="3777e34f-bc96-4ad4-8ba2-5da15f130dba" providerId="ADAL" clId="{265CF555-DA78-493A-B7F7-0B28837E6384}" dt="2024-03-12T19:33:23.465" v="10" actId="478"/>
            <ac:spMkLst>
              <pc:docMk/>
              <pc:sldMasterMk cId="1246750616" sldId="2147483672"/>
              <pc:sldLayoutMk cId="112696289" sldId="2147483675"/>
              <ac:spMk id="4" creationId="{00000000-0000-0000-0000-000000000000}"/>
            </ac:spMkLst>
          </pc:spChg>
          <pc:spChg chg="del">
            <ac:chgData name="Alexie Kim" userId="3777e34f-bc96-4ad4-8ba2-5da15f130dba" providerId="ADAL" clId="{265CF555-DA78-493A-B7F7-0B28837E6384}" dt="2024-03-12T19:33:23.465" v="10" actId="478"/>
            <ac:spMkLst>
              <pc:docMk/>
              <pc:sldMasterMk cId="1246750616" sldId="2147483672"/>
              <pc:sldLayoutMk cId="112696289" sldId="2147483675"/>
              <ac:spMk id="5" creationId="{00000000-0000-0000-0000-000000000000}"/>
            </ac:spMkLst>
          </pc:spChg>
          <pc:spChg chg="del">
            <ac:chgData name="Alexie Kim" userId="3777e34f-bc96-4ad4-8ba2-5da15f130dba" providerId="ADAL" clId="{265CF555-DA78-493A-B7F7-0B28837E6384}" dt="2024-03-12T19:33:23.465" v="10" actId="478"/>
            <ac:spMkLst>
              <pc:docMk/>
              <pc:sldMasterMk cId="1246750616" sldId="2147483672"/>
              <pc:sldLayoutMk cId="112696289" sldId="2147483675"/>
              <ac:spMk id="6" creationId="{00000000-0000-0000-0000-000000000000}"/>
            </ac:spMkLst>
          </pc:spChg>
          <pc:spChg chg="add">
            <ac:chgData name="Alexie Kim" userId="3777e34f-bc96-4ad4-8ba2-5da15f130dba" providerId="ADAL" clId="{265CF555-DA78-493A-B7F7-0B28837E6384}" dt="2024-03-12T19:33:24.013" v="11"/>
            <ac:spMkLst>
              <pc:docMk/>
              <pc:sldMasterMk cId="1246750616" sldId="2147483672"/>
              <pc:sldLayoutMk cId="112696289" sldId="2147483675"/>
              <ac:spMk id="7" creationId="{E6D45C42-382A-493F-A65E-BA603A9B8DF1}"/>
            </ac:spMkLst>
          </pc:spChg>
          <pc:spChg chg="add">
            <ac:chgData name="Alexie Kim" userId="3777e34f-bc96-4ad4-8ba2-5da15f130dba" providerId="ADAL" clId="{265CF555-DA78-493A-B7F7-0B28837E6384}" dt="2024-03-12T19:33:24.013" v="11"/>
            <ac:spMkLst>
              <pc:docMk/>
              <pc:sldMasterMk cId="1246750616" sldId="2147483672"/>
              <pc:sldLayoutMk cId="112696289" sldId="2147483675"/>
              <ac:spMk id="10" creationId="{60C7C9C3-BCC4-4A54-9524-109E9AF848A0}"/>
            </ac:spMkLst>
          </pc:spChg>
          <pc:grpChg chg="add">
            <ac:chgData name="Alexie Kim" userId="3777e34f-bc96-4ad4-8ba2-5da15f130dba" providerId="ADAL" clId="{265CF555-DA78-493A-B7F7-0B28837E6384}" dt="2024-03-12T19:33:24.013" v="11"/>
            <ac:grpSpMkLst>
              <pc:docMk/>
              <pc:sldMasterMk cId="1246750616" sldId="2147483672"/>
              <pc:sldLayoutMk cId="112696289" sldId="2147483675"/>
              <ac:grpSpMk id="11" creationId="{16B63B17-653F-4EC1-AA49-36D69BB57C97}"/>
            </ac:grpSpMkLst>
          </pc:grpChg>
          <pc:cxnChg chg="add">
            <ac:chgData name="Alexie Kim" userId="3777e34f-bc96-4ad4-8ba2-5da15f130dba" providerId="ADAL" clId="{265CF555-DA78-493A-B7F7-0B28837E6384}" dt="2024-03-12T19:33:24.013" v="11"/>
            <ac:cxnSpMkLst>
              <pc:docMk/>
              <pc:sldMasterMk cId="1246750616" sldId="2147483672"/>
              <pc:sldLayoutMk cId="112696289" sldId="2147483675"/>
              <ac:cxnSpMk id="8" creationId="{83C39138-3B8C-4BAE-B99B-7239B49A3416}"/>
            </ac:cxnSpMkLst>
          </pc:cxnChg>
          <pc:cxnChg chg="add">
            <ac:chgData name="Alexie Kim" userId="3777e34f-bc96-4ad4-8ba2-5da15f130dba" providerId="ADAL" clId="{265CF555-DA78-493A-B7F7-0B28837E6384}" dt="2024-03-12T19:33:24.013" v="11"/>
            <ac:cxnSpMkLst>
              <pc:docMk/>
              <pc:sldMasterMk cId="1246750616" sldId="2147483672"/>
              <pc:sldLayoutMk cId="112696289" sldId="2147483675"/>
              <ac:cxnSpMk id="9" creationId="{92670176-53EE-44B7-B404-AC6425F83C98}"/>
            </ac:cxnSpMkLst>
          </pc:cxnChg>
        </pc:sldLayoutChg>
        <pc:sldLayoutChg chg="del">
          <pc:chgData name="Alexie Kim" userId="3777e34f-bc96-4ad4-8ba2-5da15f130dba" providerId="ADAL" clId="{265CF555-DA78-493A-B7F7-0B28837E6384}" dt="2024-03-12T19:55:37.416" v="46" actId="2696"/>
          <pc:sldLayoutMkLst>
            <pc:docMk/>
            <pc:sldMasterMk cId="1246750616" sldId="2147483672"/>
            <pc:sldLayoutMk cId="4166007694" sldId="2147483676"/>
          </pc:sldLayoutMkLst>
        </pc:sldLayoutChg>
        <pc:sldLayoutChg chg="addSp delSp modSp">
          <pc:chgData name="Alexie Kim" userId="3777e34f-bc96-4ad4-8ba2-5da15f130dba" providerId="ADAL" clId="{265CF555-DA78-493A-B7F7-0B28837E6384}" dt="2024-03-12T19:52:42.398" v="43" actId="207"/>
          <pc:sldLayoutMkLst>
            <pc:docMk/>
            <pc:sldMasterMk cId="1246750616" sldId="2147483672"/>
            <pc:sldLayoutMk cId="2560415944" sldId="2147483677"/>
          </pc:sldLayoutMkLst>
          <pc:spChg chg="del">
            <ac:chgData name="Alexie Kim" userId="3777e34f-bc96-4ad4-8ba2-5da15f130dba" providerId="ADAL" clId="{265CF555-DA78-493A-B7F7-0B28837E6384}" dt="2024-03-12T19:36:29.550" v="28" actId="478"/>
            <ac:spMkLst>
              <pc:docMk/>
              <pc:sldMasterMk cId="1246750616" sldId="2147483672"/>
              <pc:sldLayoutMk cId="2560415944" sldId="2147483677"/>
              <ac:spMk id="2" creationId="{00000000-0000-0000-0000-000000000000}"/>
            </ac:spMkLst>
          </pc:spChg>
          <pc:spChg chg="del">
            <ac:chgData name="Alexie Kim" userId="3777e34f-bc96-4ad4-8ba2-5da15f130dba" providerId="ADAL" clId="{265CF555-DA78-493A-B7F7-0B28837E6384}" dt="2024-03-12T19:36:29.550" v="28" actId="478"/>
            <ac:spMkLst>
              <pc:docMk/>
              <pc:sldMasterMk cId="1246750616" sldId="2147483672"/>
              <pc:sldLayoutMk cId="2560415944" sldId="2147483677"/>
              <ac:spMk id="3" creationId="{00000000-0000-0000-0000-000000000000}"/>
            </ac:spMkLst>
          </pc:spChg>
          <pc:spChg chg="del">
            <ac:chgData name="Alexie Kim" userId="3777e34f-bc96-4ad4-8ba2-5da15f130dba" providerId="ADAL" clId="{265CF555-DA78-493A-B7F7-0B28837E6384}" dt="2024-03-12T19:36:29.550" v="28" actId="478"/>
            <ac:spMkLst>
              <pc:docMk/>
              <pc:sldMasterMk cId="1246750616" sldId="2147483672"/>
              <pc:sldLayoutMk cId="2560415944" sldId="2147483677"/>
              <ac:spMk id="4" creationId="{00000000-0000-0000-0000-000000000000}"/>
            </ac:spMkLst>
          </pc:spChg>
          <pc:spChg chg="del">
            <ac:chgData name="Alexie Kim" userId="3777e34f-bc96-4ad4-8ba2-5da15f130dba" providerId="ADAL" clId="{265CF555-DA78-493A-B7F7-0B28837E6384}" dt="2024-03-12T19:36:29.550" v="28" actId="478"/>
            <ac:spMkLst>
              <pc:docMk/>
              <pc:sldMasterMk cId="1246750616" sldId="2147483672"/>
              <pc:sldLayoutMk cId="2560415944" sldId="2147483677"/>
              <ac:spMk id="5" creationId="{00000000-0000-0000-0000-000000000000}"/>
            </ac:spMkLst>
          </pc:spChg>
          <pc:spChg chg="del">
            <ac:chgData name="Alexie Kim" userId="3777e34f-bc96-4ad4-8ba2-5da15f130dba" providerId="ADAL" clId="{265CF555-DA78-493A-B7F7-0B28837E6384}" dt="2024-03-12T19:36:29.550" v="28" actId="478"/>
            <ac:spMkLst>
              <pc:docMk/>
              <pc:sldMasterMk cId="1246750616" sldId="2147483672"/>
              <pc:sldLayoutMk cId="2560415944" sldId="2147483677"/>
              <ac:spMk id="6" creationId="{00000000-0000-0000-0000-000000000000}"/>
            </ac:spMkLst>
          </pc:spChg>
          <pc:spChg chg="del">
            <ac:chgData name="Alexie Kim" userId="3777e34f-bc96-4ad4-8ba2-5da15f130dba" providerId="ADAL" clId="{265CF555-DA78-493A-B7F7-0B28837E6384}" dt="2024-03-12T19:36:29.550" v="28" actId="478"/>
            <ac:spMkLst>
              <pc:docMk/>
              <pc:sldMasterMk cId="1246750616" sldId="2147483672"/>
              <pc:sldLayoutMk cId="2560415944" sldId="2147483677"/>
              <ac:spMk id="7" creationId="{00000000-0000-0000-0000-000000000000}"/>
            </ac:spMkLst>
          </pc:spChg>
          <pc:spChg chg="del">
            <ac:chgData name="Alexie Kim" userId="3777e34f-bc96-4ad4-8ba2-5da15f130dba" providerId="ADAL" clId="{265CF555-DA78-493A-B7F7-0B28837E6384}" dt="2024-03-12T19:36:29.550" v="28" actId="478"/>
            <ac:spMkLst>
              <pc:docMk/>
              <pc:sldMasterMk cId="1246750616" sldId="2147483672"/>
              <pc:sldLayoutMk cId="2560415944" sldId="2147483677"/>
              <ac:spMk id="8" creationId="{00000000-0000-0000-0000-000000000000}"/>
            </ac:spMkLst>
          </pc:spChg>
          <pc:spChg chg="del">
            <ac:chgData name="Alexie Kim" userId="3777e34f-bc96-4ad4-8ba2-5da15f130dba" providerId="ADAL" clId="{265CF555-DA78-493A-B7F7-0B28837E6384}" dt="2024-03-12T19:36:29.550" v="28" actId="478"/>
            <ac:spMkLst>
              <pc:docMk/>
              <pc:sldMasterMk cId="1246750616" sldId="2147483672"/>
              <pc:sldLayoutMk cId="2560415944" sldId="2147483677"/>
              <ac:spMk id="9" creationId="{00000000-0000-0000-0000-000000000000}"/>
            </ac:spMkLst>
          </pc:spChg>
          <pc:spChg chg="add">
            <ac:chgData name="Alexie Kim" userId="3777e34f-bc96-4ad4-8ba2-5da15f130dba" providerId="ADAL" clId="{265CF555-DA78-493A-B7F7-0B28837E6384}" dt="2024-03-12T19:36:30.316" v="29"/>
            <ac:spMkLst>
              <pc:docMk/>
              <pc:sldMasterMk cId="1246750616" sldId="2147483672"/>
              <pc:sldLayoutMk cId="2560415944" sldId="2147483677"/>
              <ac:spMk id="10" creationId="{36AA6661-F843-4751-A9DA-F31CF1954975}"/>
            </ac:spMkLst>
          </pc:spChg>
          <pc:spChg chg="add">
            <ac:chgData name="Alexie Kim" userId="3777e34f-bc96-4ad4-8ba2-5da15f130dba" providerId="ADAL" clId="{265CF555-DA78-493A-B7F7-0B28837E6384}" dt="2024-03-12T19:36:30.316" v="29"/>
            <ac:spMkLst>
              <pc:docMk/>
              <pc:sldMasterMk cId="1246750616" sldId="2147483672"/>
              <pc:sldLayoutMk cId="2560415944" sldId="2147483677"/>
              <ac:spMk id="13" creationId="{F62365F6-4184-4832-82D5-687002DC3785}"/>
            </ac:spMkLst>
          </pc:spChg>
          <pc:spChg chg="add mod">
            <ac:chgData name="Alexie Kim" userId="3777e34f-bc96-4ad4-8ba2-5da15f130dba" providerId="ADAL" clId="{265CF555-DA78-493A-B7F7-0B28837E6384}" dt="2024-03-12T19:52:42.398" v="43" actId="207"/>
            <ac:spMkLst>
              <pc:docMk/>
              <pc:sldMasterMk cId="1246750616" sldId="2147483672"/>
              <pc:sldLayoutMk cId="2560415944" sldId="2147483677"/>
              <ac:spMk id="15" creationId="{4A3A0A27-8342-4344-8B1A-6FF16643CDBE}"/>
            </ac:spMkLst>
          </pc:spChg>
          <pc:spChg chg="add">
            <ac:chgData name="Alexie Kim" userId="3777e34f-bc96-4ad4-8ba2-5da15f130dba" providerId="ADAL" clId="{265CF555-DA78-493A-B7F7-0B28837E6384}" dt="2024-03-12T19:36:30.316" v="29"/>
            <ac:spMkLst>
              <pc:docMk/>
              <pc:sldMasterMk cId="1246750616" sldId="2147483672"/>
              <pc:sldLayoutMk cId="2560415944" sldId="2147483677"/>
              <ac:spMk id="16" creationId="{B0110DED-EE51-4E71-9FEC-3AC614043243}"/>
            </ac:spMkLst>
          </pc:spChg>
          <pc:spChg chg="add">
            <ac:chgData name="Alexie Kim" userId="3777e34f-bc96-4ad4-8ba2-5da15f130dba" providerId="ADAL" clId="{265CF555-DA78-493A-B7F7-0B28837E6384}" dt="2024-03-12T19:36:30.316" v="29"/>
            <ac:spMkLst>
              <pc:docMk/>
              <pc:sldMasterMk cId="1246750616" sldId="2147483672"/>
              <pc:sldLayoutMk cId="2560415944" sldId="2147483677"/>
              <ac:spMk id="17" creationId="{DB91D9E3-92FD-47C6-B1F6-CDB574E53087}"/>
            </ac:spMkLst>
          </pc:spChg>
          <pc:grpChg chg="add">
            <ac:chgData name="Alexie Kim" userId="3777e34f-bc96-4ad4-8ba2-5da15f130dba" providerId="ADAL" clId="{265CF555-DA78-493A-B7F7-0B28837E6384}" dt="2024-03-12T19:36:30.316" v="29"/>
            <ac:grpSpMkLst>
              <pc:docMk/>
              <pc:sldMasterMk cId="1246750616" sldId="2147483672"/>
              <pc:sldLayoutMk cId="2560415944" sldId="2147483677"/>
              <ac:grpSpMk id="18" creationId="{FDBAE8A3-A259-4652-A1B6-CE0630BA0CC1}"/>
            </ac:grpSpMkLst>
          </pc:grpChg>
          <pc:picChg chg="add">
            <ac:chgData name="Alexie Kim" userId="3777e34f-bc96-4ad4-8ba2-5da15f130dba" providerId="ADAL" clId="{265CF555-DA78-493A-B7F7-0B28837E6384}" dt="2024-03-12T19:37:06.539" v="31"/>
            <ac:picMkLst>
              <pc:docMk/>
              <pc:sldMasterMk cId="1246750616" sldId="2147483672"/>
              <pc:sldLayoutMk cId="2560415944" sldId="2147483677"/>
              <ac:picMk id="21" creationId="{55CACE44-3987-424A-AA9F-61818DB4C0B6}"/>
            </ac:picMkLst>
          </pc:picChg>
          <pc:cxnChg chg="add">
            <ac:chgData name="Alexie Kim" userId="3777e34f-bc96-4ad4-8ba2-5da15f130dba" providerId="ADAL" clId="{265CF555-DA78-493A-B7F7-0B28837E6384}" dt="2024-03-12T19:36:30.316" v="29"/>
            <ac:cxnSpMkLst>
              <pc:docMk/>
              <pc:sldMasterMk cId="1246750616" sldId="2147483672"/>
              <pc:sldLayoutMk cId="2560415944" sldId="2147483677"/>
              <ac:cxnSpMk id="11" creationId="{641C5C70-27E1-4B77-9B1E-A32DBB5B6AC9}"/>
            </ac:cxnSpMkLst>
          </pc:cxnChg>
          <pc:cxnChg chg="add">
            <ac:chgData name="Alexie Kim" userId="3777e34f-bc96-4ad4-8ba2-5da15f130dba" providerId="ADAL" clId="{265CF555-DA78-493A-B7F7-0B28837E6384}" dt="2024-03-12T19:36:30.316" v="29"/>
            <ac:cxnSpMkLst>
              <pc:docMk/>
              <pc:sldMasterMk cId="1246750616" sldId="2147483672"/>
              <pc:sldLayoutMk cId="2560415944" sldId="2147483677"/>
              <ac:cxnSpMk id="12" creationId="{94A55D10-E3CC-407E-A2DF-8E4CDFA503A1}"/>
            </ac:cxnSpMkLst>
          </pc:cxnChg>
          <pc:cxnChg chg="add">
            <ac:chgData name="Alexie Kim" userId="3777e34f-bc96-4ad4-8ba2-5da15f130dba" providerId="ADAL" clId="{265CF555-DA78-493A-B7F7-0B28837E6384}" dt="2024-03-12T19:36:30.316" v="29"/>
            <ac:cxnSpMkLst>
              <pc:docMk/>
              <pc:sldMasterMk cId="1246750616" sldId="2147483672"/>
              <pc:sldLayoutMk cId="2560415944" sldId="2147483677"/>
              <ac:cxnSpMk id="14" creationId="{AA06F98C-0F6E-4776-B61B-A9861876C183}"/>
            </ac:cxnSpMkLst>
          </pc:cxnChg>
        </pc:sldLayoutChg>
        <pc:sldLayoutChg chg="addSp delSp modSp">
          <pc:chgData name="Alexie Kim" userId="3777e34f-bc96-4ad4-8ba2-5da15f130dba" providerId="ADAL" clId="{265CF555-DA78-493A-B7F7-0B28837E6384}" dt="2024-03-12T19:52:47.777" v="44" actId="207"/>
          <pc:sldLayoutMkLst>
            <pc:docMk/>
            <pc:sldMasterMk cId="1246750616" sldId="2147483672"/>
            <pc:sldLayoutMk cId="2353608636" sldId="2147483678"/>
          </pc:sldLayoutMkLst>
          <pc:spChg chg="del">
            <ac:chgData name="Alexie Kim" userId="3777e34f-bc96-4ad4-8ba2-5da15f130dba" providerId="ADAL" clId="{265CF555-DA78-493A-B7F7-0B28837E6384}" dt="2024-03-12T19:33:58.209" v="13" actId="478"/>
            <ac:spMkLst>
              <pc:docMk/>
              <pc:sldMasterMk cId="1246750616" sldId="2147483672"/>
              <pc:sldLayoutMk cId="2353608636" sldId="2147483678"/>
              <ac:spMk id="2" creationId="{00000000-0000-0000-0000-000000000000}"/>
            </ac:spMkLst>
          </pc:spChg>
          <pc:spChg chg="del">
            <ac:chgData name="Alexie Kim" userId="3777e34f-bc96-4ad4-8ba2-5da15f130dba" providerId="ADAL" clId="{265CF555-DA78-493A-B7F7-0B28837E6384}" dt="2024-03-12T19:33:58.209" v="13" actId="478"/>
            <ac:spMkLst>
              <pc:docMk/>
              <pc:sldMasterMk cId="1246750616" sldId="2147483672"/>
              <pc:sldLayoutMk cId="2353608636" sldId="2147483678"/>
              <ac:spMk id="3" creationId="{00000000-0000-0000-0000-000000000000}"/>
            </ac:spMkLst>
          </pc:spChg>
          <pc:spChg chg="del">
            <ac:chgData name="Alexie Kim" userId="3777e34f-bc96-4ad4-8ba2-5da15f130dba" providerId="ADAL" clId="{265CF555-DA78-493A-B7F7-0B28837E6384}" dt="2024-03-12T19:33:58.209" v="13" actId="478"/>
            <ac:spMkLst>
              <pc:docMk/>
              <pc:sldMasterMk cId="1246750616" sldId="2147483672"/>
              <pc:sldLayoutMk cId="2353608636" sldId="2147483678"/>
              <ac:spMk id="4" creationId="{00000000-0000-0000-0000-000000000000}"/>
            </ac:spMkLst>
          </pc:spChg>
          <pc:spChg chg="del">
            <ac:chgData name="Alexie Kim" userId="3777e34f-bc96-4ad4-8ba2-5da15f130dba" providerId="ADAL" clId="{265CF555-DA78-493A-B7F7-0B28837E6384}" dt="2024-03-12T19:33:58.209" v="13" actId="478"/>
            <ac:spMkLst>
              <pc:docMk/>
              <pc:sldMasterMk cId="1246750616" sldId="2147483672"/>
              <pc:sldLayoutMk cId="2353608636" sldId="2147483678"/>
              <ac:spMk id="5" creationId="{00000000-0000-0000-0000-000000000000}"/>
            </ac:spMkLst>
          </pc:spChg>
          <pc:spChg chg="add del">
            <ac:chgData name="Alexie Kim" userId="3777e34f-bc96-4ad4-8ba2-5da15f130dba" providerId="ADAL" clId="{265CF555-DA78-493A-B7F7-0B28837E6384}" dt="2024-03-12T19:35:31.694" v="23" actId="478"/>
            <ac:spMkLst>
              <pc:docMk/>
              <pc:sldMasterMk cId="1246750616" sldId="2147483672"/>
              <pc:sldLayoutMk cId="2353608636" sldId="2147483678"/>
              <ac:spMk id="6" creationId="{7579B073-35E7-4249-968F-0D7D6B549EB6}"/>
            </ac:spMkLst>
          </pc:spChg>
          <pc:spChg chg="add del">
            <ac:chgData name="Alexie Kim" userId="3777e34f-bc96-4ad4-8ba2-5da15f130dba" providerId="ADAL" clId="{265CF555-DA78-493A-B7F7-0B28837E6384}" dt="2024-03-12T19:35:31.694" v="23" actId="478"/>
            <ac:spMkLst>
              <pc:docMk/>
              <pc:sldMasterMk cId="1246750616" sldId="2147483672"/>
              <pc:sldLayoutMk cId="2353608636" sldId="2147483678"/>
              <ac:spMk id="9" creationId="{BD5FBE5B-6A3B-4A5B-B4ED-F545C8A6ACE2}"/>
            </ac:spMkLst>
          </pc:spChg>
          <pc:spChg chg="add del">
            <ac:chgData name="Alexie Kim" userId="3777e34f-bc96-4ad4-8ba2-5da15f130dba" providerId="ADAL" clId="{265CF555-DA78-493A-B7F7-0B28837E6384}" dt="2024-03-12T19:35:31.694" v="23" actId="478"/>
            <ac:spMkLst>
              <pc:docMk/>
              <pc:sldMasterMk cId="1246750616" sldId="2147483672"/>
              <pc:sldLayoutMk cId="2353608636" sldId="2147483678"/>
              <ac:spMk id="11" creationId="{FBD019AF-1295-4F61-8F7C-B8713F96F2B0}"/>
            </ac:spMkLst>
          </pc:spChg>
          <pc:spChg chg="add">
            <ac:chgData name="Alexie Kim" userId="3777e34f-bc96-4ad4-8ba2-5da15f130dba" providerId="ADAL" clId="{265CF555-DA78-493A-B7F7-0B28837E6384}" dt="2024-03-12T19:35:32.417" v="24"/>
            <ac:spMkLst>
              <pc:docMk/>
              <pc:sldMasterMk cId="1246750616" sldId="2147483672"/>
              <pc:sldLayoutMk cId="2353608636" sldId="2147483678"/>
              <ac:spMk id="15" creationId="{259E1D8C-EB04-4713-A9D3-5FC497A55498}"/>
            </ac:spMkLst>
          </pc:spChg>
          <pc:spChg chg="add">
            <ac:chgData name="Alexie Kim" userId="3777e34f-bc96-4ad4-8ba2-5da15f130dba" providerId="ADAL" clId="{265CF555-DA78-493A-B7F7-0B28837E6384}" dt="2024-03-12T19:35:32.417" v="24"/>
            <ac:spMkLst>
              <pc:docMk/>
              <pc:sldMasterMk cId="1246750616" sldId="2147483672"/>
              <pc:sldLayoutMk cId="2353608636" sldId="2147483678"/>
              <ac:spMk id="18" creationId="{66F6626E-1AC4-410B-9F81-2712649441B6}"/>
            </ac:spMkLst>
          </pc:spChg>
          <pc:spChg chg="add mod">
            <ac:chgData name="Alexie Kim" userId="3777e34f-bc96-4ad4-8ba2-5da15f130dba" providerId="ADAL" clId="{265CF555-DA78-493A-B7F7-0B28837E6384}" dt="2024-03-12T19:52:47.777" v="44" actId="207"/>
            <ac:spMkLst>
              <pc:docMk/>
              <pc:sldMasterMk cId="1246750616" sldId="2147483672"/>
              <pc:sldLayoutMk cId="2353608636" sldId="2147483678"/>
              <ac:spMk id="20" creationId="{34A7ED9F-6FB9-4E79-9A11-D544231CFA6F}"/>
            </ac:spMkLst>
          </pc:spChg>
          <pc:grpChg chg="add del">
            <ac:chgData name="Alexie Kim" userId="3777e34f-bc96-4ad4-8ba2-5da15f130dba" providerId="ADAL" clId="{265CF555-DA78-493A-B7F7-0B28837E6384}" dt="2024-03-12T19:35:31.694" v="23" actId="478"/>
            <ac:grpSpMkLst>
              <pc:docMk/>
              <pc:sldMasterMk cId="1246750616" sldId="2147483672"/>
              <pc:sldLayoutMk cId="2353608636" sldId="2147483678"/>
              <ac:grpSpMk id="12" creationId="{7CC26582-4595-431F-908A-870CC45551B9}"/>
            </ac:grpSpMkLst>
          </pc:grpChg>
          <pc:grpChg chg="add">
            <ac:chgData name="Alexie Kim" userId="3777e34f-bc96-4ad4-8ba2-5da15f130dba" providerId="ADAL" clId="{265CF555-DA78-493A-B7F7-0B28837E6384}" dt="2024-03-12T19:35:32.417" v="24"/>
            <ac:grpSpMkLst>
              <pc:docMk/>
              <pc:sldMasterMk cId="1246750616" sldId="2147483672"/>
              <pc:sldLayoutMk cId="2353608636" sldId="2147483678"/>
              <ac:grpSpMk id="21" creationId="{A656685F-21B6-4286-9C97-B6B7DF4882F0}"/>
            </ac:grpSpMkLst>
          </pc:grpChg>
          <pc:cxnChg chg="add del">
            <ac:chgData name="Alexie Kim" userId="3777e34f-bc96-4ad4-8ba2-5da15f130dba" providerId="ADAL" clId="{265CF555-DA78-493A-B7F7-0B28837E6384}" dt="2024-03-12T19:35:31.694" v="23" actId="478"/>
            <ac:cxnSpMkLst>
              <pc:docMk/>
              <pc:sldMasterMk cId="1246750616" sldId="2147483672"/>
              <pc:sldLayoutMk cId="2353608636" sldId="2147483678"/>
              <ac:cxnSpMk id="7" creationId="{D49822A7-4CFD-40F0-A7E8-5EFB7891563E}"/>
            </ac:cxnSpMkLst>
          </pc:cxnChg>
          <pc:cxnChg chg="add del">
            <ac:chgData name="Alexie Kim" userId="3777e34f-bc96-4ad4-8ba2-5da15f130dba" providerId="ADAL" clId="{265CF555-DA78-493A-B7F7-0B28837E6384}" dt="2024-03-12T19:35:31.694" v="23" actId="478"/>
            <ac:cxnSpMkLst>
              <pc:docMk/>
              <pc:sldMasterMk cId="1246750616" sldId="2147483672"/>
              <pc:sldLayoutMk cId="2353608636" sldId="2147483678"/>
              <ac:cxnSpMk id="8" creationId="{A61239AE-5206-4691-888C-E492C674E616}"/>
            </ac:cxnSpMkLst>
          </pc:cxnChg>
          <pc:cxnChg chg="add del">
            <ac:chgData name="Alexie Kim" userId="3777e34f-bc96-4ad4-8ba2-5da15f130dba" providerId="ADAL" clId="{265CF555-DA78-493A-B7F7-0B28837E6384}" dt="2024-03-12T19:35:31.694" v="23" actId="478"/>
            <ac:cxnSpMkLst>
              <pc:docMk/>
              <pc:sldMasterMk cId="1246750616" sldId="2147483672"/>
              <pc:sldLayoutMk cId="2353608636" sldId="2147483678"/>
              <ac:cxnSpMk id="10" creationId="{15B8B46C-A4A1-4A59-A706-939709BC8A4C}"/>
            </ac:cxnSpMkLst>
          </pc:cxnChg>
          <pc:cxnChg chg="add">
            <ac:chgData name="Alexie Kim" userId="3777e34f-bc96-4ad4-8ba2-5da15f130dba" providerId="ADAL" clId="{265CF555-DA78-493A-B7F7-0B28837E6384}" dt="2024-03-12T19:35:32.417" v="24"/>
            <ac:cxnSpMkLst>
              <pc:docMk/>
              <pc:sldMasterMk cId="1246750616" sldId="2147483672"/>
              <pc:sldLayoutMk cId="2353608636" sldId="2147483678"/>
              <ac:cxnSpMk id="16" creationId="{64CA8A2F-D4BE-4806-9C20-A2B421C0A8CD}"/>
            </ac:cxnSpMkLst>
          </pc:cxnChg>
          <pc:cxnChg chg="add">
            <ac:chgData name="Alexie Kim" userId="3777e34f-bc96-4ad4-8ba2-5da15f130dba" providerId="ADAL" clId="{265CF555-DA78-493A-B7F7-0B28837E6384}" dt="2024-03-12T19:35:32.417" v="24"/>
            <ac:cxnSpMkLst>
              <pc:docMk/>
              <pc:sldMasterMk cId="1246750616" sldId="2147483672"/>
              <pc:sldLayoutMk cId="2353608636" sldId="2147483678"/>
              <ac:cxnSpMk id="17" creationId="{DA8D6410-12BF-4F11-83C9-0183D46513C7}"/>
            </ac:cxnSpMkLst>
          </pc:cxnChg>
          <pc:cxnChg chg="add">
            <ac:chgData name="Alexie Kim" userId="3777e34f-bc96-4ad4-8ba2-5da15f130dba" providerId="ADAL" clId="{265CF555-DA78-493A-B7F7-0B28837E6384}" dt="2024-03-12T19:35:32.417" v="24"/>
            <ac:cxnSpMkLst>
              <pc:docMk/>
              <pc:sldMasterMk cId="1246750616" sldId="2147483672"/>
              <pc:sldLayoutMk cId="2353608636" sldId="2147483678"/>
              <ac:cxnSpMk id="19" creationId="{3F2CC90C-7EDA-492B-89EC-A05FF4CEA556}"/>
            </ac:cxnSpMkLst>
          </pc:cxnChg>
        </pc:sldLayoutChg>
        <pc:sldLayoutChg chg="addSp delSp">
          <pc:chgData name="Alexie Kim" userId="3777e34f-bc96-4ad4-8ba2-5da15f130dba" providerId="ADAL" clId="{265CF555-DA78-493A-B7F7-0B28837E6384}" dt="2024-03-12T19:38:23.047" v="35"/>
          <pc:sldLayoutMkLst>
            <pc:docMk/>
            <pc:sldMasterMk cId="1246750616" sldId="2147483672"/>
            <pc:sldLayoutMk cId="2769013770" sldId="2147483679"/>
          </pc:sldLayoutMkLst>
          <pc:spChg chg="del">
            <ac:chgData name="Alexie Kim" userId="3777e34f-bc96-4ad4-8ba2-5da15f130dba" providerId="ADAL" clId="{265CF555-DA78-493A-B7F7-0B28837E6384}" dt="2024-03-12T19:38:21.832" v="34" actId="478"/>
            <ac:spMkLst>
              <pc:docMk/>
              <pc:sldMasterMk cId="1246750616" sldId="2147483672"/>
              <pc:sldLayoutMk cId="2769013770" sldId="2147483679"/>
              <ac:spMk id="2" creationId="{00000000-0000-0000-0000-000000000000}"/>
            </ac:spMkLst>
          </pc:spChg>
          <pc:spChg chg="del">
            <ac:chgData name="Alexie Kim" userId="3777e34f-bc96-4ad4-8ba2-5da15f130dba" providerId="ADAL" clId="{265CF555-DA78-493A-B7F7-0B28837E6384}" dt="2024-03-12T19:38:21.832" v="34" actId="478"/>
            <ac:spMkLst>
              <pc:docMk/>
              <pc:sldMasterMk cId="1246750616" sldId="2147483672"/>
              <pc:sldLayoutMk cId="2769013770" sldId="2147483679"/>
              <ac:spMk id="3" creationId="{00000000-0000-0000-0000-000000000000}"/>
            </ac:spMkLst>
          </pc:spChg>
          <pc:spChg chg="del">
            <ac:chgData name="Alexie Kim" userId="3777e34f-bc96-4ad4-8ba2-5da15f130dba" providerId="ADAL" clId="{265CF555-DA78-493A-B7F7-0B28837E6384}" dt="2024-03-12T19:38:21.832" v="34" actId="478"/>
            <ac:spMkLst>
              <pc:docMk/>
              <pc:sldMasterMk cId="1246750616" sldId="2147483672"/>
              <pc:sldLayoutMk cId="2769013770" sldId="2147483679"/>
              <ac:spMk id="4" creationId="{00000000-0000-0000-0000-000000000000}"/>
            </ac:spMkLst>
          </pc:spChg>
          <pc:spChg chg="add">
            <ac:chgData name="Alexie Kim" userId="3777e34f-bc96-4ad4-8ba2-5da15f130dba" providerId="ADAL" clId="{265CF555-DA78-493A-B7F7-0B28837E6384}" dt="2024-03-12T19:38:23.047" v="35"/>
            <ac:spMkLst>
              <pc:docMk/>
              <pc:sldMasterMk cId="1246750616" sldId="2147483672"/>
              <pc:sldLayoutMk cId="2769013770" sldId="2147483679"/>
              <ac:spMk id="5" creationId="{3E5980EA-94B7-4C71-ABC1-72AC6152C232}"/>
            </ac:spMkLst>
          </pc:spChg>
          <pc:spChg chg="add">
            <ac:chgData name="Alexie Kim" userId="3777e34f-bc96-4ad4-8ba2-5da15f130dba" providerId="ADAL" clId="{265CF555-DA78-493A-B7F7-0B28837E6384}" dt="2024-03-12T19:38:23.047" v="35"/>
            <ac:spMkLst>
              <pc:docMk/>
              <pc:sldMasterMk cId="1246750616" sldId="2147483672"/>
              <pc:sldLayoutMk cId="2769013770" sldId="2147483679"/>
              <ac:spMk id="8" creationId="{E69BDB44-234E-4849-B045-76F3FC35CEBB}"/>
            </ac:spMkLst>
          </pc:spChg>
          <pc:spChg chg="add">
            <ac:chgData name="Alexie Kim" userId="3777e34f-bc96-4ad4-8ba2-5da15f130dba" providerId="ADAL" clId="{265CF555-DA78-493A-B7F7-0B28837E6384}" dt="2024-03-12T19:38:23.047" v="35"/>
            <ac:spMkLst>
              <pc:docMk/>
              <pc:sldMasterMk cId="1246750616" sldId="2147483672"/>
              <pc:sldLayoutMk cId="2769013770" sldId="2147483679"/>
              <ac:spMk id="9" creationId="{676B9FC1-12E7-4DE5-BC7F-878D1B54B6BB}"/>
            </ac:spMkLst>
          </pc:spChg>
          <pc:spChg chg="add">
            <ac:chgData name="Alexie Kim" userId="3777e34f-bc96-4ad4-8ba2-5da15f130dba" providerId="ADAL" clId="{265CF555-DA78-493A-B7F7-0B28837E6384}" dt="2024-03-12T19:38:23.047" v="35"/>
            <ac:spMkLst>
              <pc:docMk/>
              <pc:sldMasterMk cId="1246750616" sldId="2147483672"/>
              <pc:sldLayoutMk cId="2769013770" sldId="2147483679"/>
              <ac:spMk id="10" creationId="{608A9908-5707-4AB3-BFCA-2151A900286D}"/>
            </ac:spMkLst>
          </pc:spChg>
          <pc:grpChg chg="add">
            <ac:chgData name="Alexie Kim" userId="3777e34f-bc96-4ad4-8ba2-5da15f130dba" providerId="ADAL" clId="{265CF555-DA78-493A-B7F7-0B28837E6384}" dt="2024-03-12T19:38:23.047" v="35"/>
            <ac:grpSpMkLst>
              <pc:docMk/>
              <pc:sldMasterMk cId="1246750616" sldId="2147483672"/>
              <pc:sldLayoutMk cId="2769013770" sldId="2147483679"/>
              <ac:grpSpMk id="13" creationId="{9A956915-2F27-4040-881B-6B0616764E6A}"/>
            </ac:grpSpMkLst>
          </pc:grpChg>
          <pc:picChg chg="add">
            <ac:chgData name="Alexie Kim" userId="3777e34f-bc96-4ad4-8ba2-5da15f130dba" providerId="ADAL" clId="{265CF555-DA78-493A-B7F7-0B28837E6384}" dt="2024-03-12T19:38:23.047" v="35"/>
            <ac:picMkLst>
              <pc:docMk/>
              <pc:sldMasterMk cId="1246750616" sldId="2147483672"/>
              <pc:sldLayoutMk cId="2769013770" sldId="2147483679"/>
              <ac:picMk id="11" creationId="{3F2134FA-0745-427E-B5BE-42EFF7AA76F1}"/>
            </ac:picMkLst>
          </pc:picChg>
          <pc:picChg chg="add">
            <ac:chgData name="Alexie Kim" userId="3777e34f-bc96-4ad4-8ba2-5da15f130dba" providerId="ADAL" clId="{265CF555-DA78-493A-B7F7-0B28837E6384}" dt="2024-03-12T19:38:23.047" v="35"/>
            <ac:picMkLst>
              <pc:docMk/>
              <pc:sldMasterMk cId="1246750616" sldId="2147483672"/>
              <pc:sldLayoutMk cId="2769013770" sldId="2147483679"/>
              <ac:picMk id="12" creationId="{AA562315-39B2-47F9-B7F4-F1B70046B573}"/>
            </ac:picMkLst>
          </pc:picChg>
          <pc:cxnChg chg="add">
            <ac:chgData name="Alexie Kim" userId="3777e34f-bc96-4ad4-8ba2-5da15f130dba" providerId="ADAL" clId="{265CF555-DA78-493A-B7F7-0B28837E6384}" dt="2024-03-12T19:38:23.047" v="35"/>
            <ac:cxnSpMkLst>
              <pc:docMk/>
              <pc:sldMasterMk cId="1246750616" sldId="2147483672"/>
              <pc:sldLayoutMk cId="2769013770" sldId="2147483679"/>
              <ac:cxnSpMk id="6" creationId="{18EB2C61-0CE8-49CE-8314-D1DB0B9C7992}"/>
            </ac:cxnSpMkLst>
          </pc:cxnChg>
          <pc:cxnChg chg="add">
            <ac:chgData name="Alexie Kim" userId="3777e34f-bc96-4ad4-8ba2-5da15f130dba" providerId="ADAL" clId="{265CF555-DA78-493A-B7F7-0B28837E6384}" dt="2024-03-12T19:38:23.047" v="35"/>
            <ac:cxnSpMkLst>
              <pc:docMk/>
              <pc:sldMasterMk cId="1246750616" sldId="2147483672"/>
              <pc:sldLayoutMk cId="2769013770" sldId="2147483679"/>
              <ac:cxnSpMk id="7" creationId="{91FDAA23-4337-440A-9370-2229375AB92F}"/>
            </ac:cxnSpMkLst>
          </pc:cxnChg>
        </pc:sldLayoutChg>
        <pc:sldLayoutChg chg="addSp delSp">
          <pc:chgData name="Alexie Kim" userId="3777e34f-bc96-4ad4-8ba2-5da15f130dba" providerId="ADAL" clId="{265CF555-DA78-493A-B7F7-0B28837E6384}" dt="2024-03-12T19:39:19.791" v="38"/>
          <pc:sldLayoutMkLst>
            <pc:docMk/>
            <pc:sldMasterMk cId="1246750616" sldId="2147483672"/>
            <pc:sldLayoutMk cId="2142037052" sldId="2147483680"/>
          </pc:sldLayoutMkLst>
          <pc:spChg chg="del">
            <ac:chgData name="Alexie Kim" userId="3777e34f-bc96-4ad4-8ba2-5da15f130dba" providerId="ADAL" clId="{265CF555-DA78-493A-B7F7-0B28837E6384}" dt="2024-03-12T19:39:19.311" v="37" actId="478"/>
            <ac:spMkLst>
              <pc:docMk/>
              <pc:sldMasterMk cId="1246750616" sldId="2147483672"/>
              <pc:sldLayoutMk cId="2142037052" sldId="2147483680"/>
              <ac:spMk id="2" creationId="{00000000-0000-0000-0000-000000000000}"/>
            </ac:spMkLst>
          </pc:spChg>
          <pc:spChg chg="del">
            <ac:chgData name="Alexie Kim" userId="3777e34f-bc96-4ad4-8ba2-5da15f130dba" providerId="ADAL" clId="{265CF555-DA78-493A-B7F7-0B28837E6384}" dt="2024-03-12T19:39:19.311" v="37" actId="478"/>
            <ac:spMkLst>
              <pc:docMk/>
              <pc:sldMasterMk cId="1246750616" sldId="2147483672"/>
              <pc:sldLayoutMk cId="2142037052" sldId="2147483680"/>
              <ac:spMk id="3" creationId="{00000000-0000-0000-0000-000000000000}"/>
            </ac:spMkLst>
          </pc:spChg>
          <pc:spChg chg="del">
            <ac:chgData name="Alexie Kim" userId="3777e34f-bc96-4ad4-8ba2-5da15f130dba" providerId="ADAL" clId="{265CF555-DA78-493A-B7F7-0B28837E6384}" dt="2024-03-12T19:39:19.311" v="37" actId="478"/>
            <ac:spMkLst>
              <pc:docMk/>
              <pc:sldMasterMk cId="1246750616" sldId="2147483672"/>
              <pc:sldLayoutMk cId="2142037052" sldId="2147483680"/>
              <ac:spMk id="4" creationId="{00000000-0000-0000-0000-000000000000}"/>
            </ac:spMkLst>
          </pc:spChg>
          <pc:spChg chg="del">
            <ac:chgData name="Alexie Kim" userId="3777e34f-bc96-4ad4-8ba2-5da15f130dba" providerId="ADAL" clId="{265CF555-DA78-493A-B7F7-0B28837E6384}" dt="2024-03-12T19:39:19.311" v="37" actId="478"/>
            <ac:spMkLst>
              <pc:docMk/>
              <pc:sldMasterMk cId="1246750616" sldId="2147483672"/>
              <pc:sldLayoutMk cId="2142037052" sldId="2147483680"/>
              <ac:spMk id="5" creationId="{00000000-0000-0000-0000-000000000000}"/>
            </ac:spMkLst>
          </pc:spChg>
          <pc:spChg chg="del">
            <ac:chgData name="Alexie Kim" userId="3777e34f-bc96-4ad4-8ba2-5da15f130dba" providerId="ADAL" clId="{265CF555-DA78-493A-B7F7-0B28837E6384}" dt="2024-03-12T19:39:19.311" v="37" actId="478"/>
            <ac:spMkLst>
              <pc:docMk/>
              <pc:sldMasterMk cId="1246750616" sldId="2147483672"/>
              <pc:sldLayoutMk cId="2142037052" sldId="2147483680"/>
              <ac:spMk id="6" creationId="{00000000-0000-0000-0000-000000000000}"/>
            </ac:spMkLst>
          </pc:spChg>
          <pc:spChg chg="del">
            <ac:chgData name="Alexie Kim" userId="3777e34f-bc96-4ad4-8ba2-5da15f130dba" providerId="ADAL" clId="{265CF555-DA78-493A-B7F7-0B28837E6384}" dt="2024-03-12T19:39:19.311" v="37" actId="478"/>
            <ac:spMkLst>
              <pc:docMk/>
              <pc:sldMasterMk cId="1246750616" sldId="2147483672"/>
              <pc:sldLayoutMk cId="2142037052" sldId="2147483680"/>
              <ac:spMk id="7" creationId="{00000000-0000-0000-0000-000000000000}"/>
            </ac:spMkLst>
          </pc:spChg>
          <pc:spChg chg="add">
            <ac:chgData name="Alexie Kim" userId="3777e34f-bc96-4ad4-8ba2-5da15f130dba" providerId="ADAL" clId="{265CF555-DA78-493A-B7F7-0B28837E6384}" dt="2024-03-12T19:39:19.791" v="38"/>
            <ac:spMkLst>
              <pc:docMk/>
              <pc:sldMasterMk cId="1246750616" sldId="2147483672"/>
              <pc:sldLayoutMk cId="2142037052" sldId="2147483680"/>
              <ac:spMk id="8" creationId="{92264D79-7106-4772-A26E-D9494633712C}"/>
            </ac:spMkLst>
          </pc:spChg>
          <pc:spChg chg="add">
            <ac:chgData name="Alexie Kim" userId="3777e34f-bc96-4ad4-8ba2-5da15f130dba" providerId="ADAL" clId="{265CF555-DA78-493A-B7F7-0B28837E6384}" dt="2024-03-12T19:39:19.791" v="38"/>
            <ac:spMkLst>
              <pc:docMk/>
              <pc:sldMasterMk cId="1246750616" sldId="2147483672"/>
              <pc:sldLayoutMk cId="2142037052" sldId="2147483680"/>
              <ac:spMk id="10" creationId="{A1EB06A3-E42A-497E-9A61-A9D4A81B7245}"/>
            </ac:spMkLst>
          </pc:spChg>
          <pc:spChg chg="add">
            <ac:chgData name="Alexie Kim" userId="3777e34f-bc96-4ad4-8ba2-5da15f130dba" providerId="ADAL" clId="{265CF555-DA78-493A-B7F7-0B28837E6384}" dt="2024-03-12T19:39:19.791" v="38"/>
            <ac:spMkLst>
              <pc:docMk/>
              <pc:sldMasterMk cId="1246750616" sldId="2147483672"/>
              <pc:sldLayoutMk cId="2142037052" sldId="2147483680"/>
              <ac:spMk id="11" creationId="{06549E01-D314-4FDF-8CD4-90C9BB4E3F45}"/>
            </ac:spMkLst>
          </pc:spChg>
          <pc:grpChg chg="add">
            <ac:chgData name="Alexie Kim" userId="3777e34f-bc96-4ad4-8ba2-5da15f130dba" providerId="ADAL" clId="{265CF555-DA78-493A-B7F7-0B28837E6384}" dt="2024-03-12T19:39:19.791" v="38"/>
            <ac:grpSpMkLst>
              <pc:docMk/>
              <pc:sldMasterMk cId="1246750616" sldId="2147483672"/>
              <pc:sldLayoutMk cId="2142037052" sldId="2147483680"/>
              <ac:grpSpMk id="14" creationId="{5B34D72F-FBB2-4659-9B56-AD5CB1C5CFBA}"/>
            </ac:grpSpMkLst>
          </pc:grpChg>
          <pc:picChg chg="add">
            <ac:chgData name="Alexie Kim" userId="3777e34f-bc96-4ad4-8ba2-5da15f130dba" providerId="ADAL" clId="{265CF555-DA78-493A-B7F7-0B28837E6384}" dt="2024-03-12T19:39:19.791" v="38"/>
            <ac:picMkLst>
              <pc:docMk/>
              <pc:sldMasterMk cId="1246750616" sldId="2147483672"/>
              <pc:sldLayoutMk cId="2142037052" sldId="2147483680"/>
              <ac:picMk id="12" creationId="{2A30AFD6-CDCB-431F-9301-2A45A06C055C}"/>
            </ac:picMkLst>
          </pc:picChg>
          <pc:picChg chg="add">
            <ac:chgData name="Alexie Kim" userId="3777e34f-bc96-4ad4-8ba2-5da15f130dba" providerId="ADAL" clId="{265CF555-DA78-493A-B7F7-0B28837E6384}" dt="2024-03-12T19:39:19.791" v="38"/>
            <ac:picMkLst>
              <pc:docMk/>
              <pc:sldMasterMk cId="1246750616" sldId="2147483672"/>
              <pc:sldLayoutMk cId="2142037052" sldId="2147483680"/>
              <ac:picMk id="13" creationId="{3DF55076-4151-406B-9AAA-14EE33BF57A8}"/>
            </ac:picMkLst>
          </pc:picChg>
          <pc:cxnChg chg="add">
            <ac:chgData name="Alexie Kim" userId="3777e34f-bc96-4ad4-8ba2-5da15f130dba" providerId="ADAL" clId="{265CF555-DA78-493A-B7F7-0B28837E6384}" dt="2024-03-12T19:39:19.791" v="38"/>
            <ac:cxnSpMkLst>
              <pc:docMk/>
              <pc:sldMasterMk cId="1246750616" sldId="2147483672"/>
              <pc:sldLayoutMk cId="2142037052" sldId="2147483680"/>
              <ac:cxnSpMk id="9" creationId="{C509CA2D-3FD4-4DD5-AC2C-95147BEBE0EF}"/>
            </ac:cxnSpMkLst>
          </pc:cxnChg>
        </pc:sldLayoutChg>
        <pc:sldLayoutChg chg="addSp delSp">
          <pc:chgData name="Alexie Kim" userId="3777e34f-bc96-4ad4-8ba2-5da15f130dba" providerId="ADAL" clId="{265CF555-DA78-493A-B7F7-0B28837E6384}" dt="2024-03-12T19:40:03.570" v="41"/>
          <pc:sldLayoutMkLst>
            <pc:docMk/>
            <pc:sldMasterMk cId="1246750616" sldId="2147483672"/>
            <pc:sldLayoutMk cId="2206066631" sldId="2147483681"/>
          </pc:sldLayoutMkLst>
          <pc:spChg chg="del">
            <ac:chgData name="Alexie Kim" userId="3777e34f-bc96-4ad4-8ba2-5da15f130dba" providerId="ADAL" clId="{265CF555-DA78-493A-B7F7-0B28837E6384}" dt="2024-03-12T19:40:02.933" v="40" actId="478"/>
            <ac:spMkLst>
              <pc:docMk/>
              <pc:sldMasterMk cId="1246750616" sldId="2147483672"/>
              <pc:sldLayoutMk cId="2206066631" sldId="2147483681"/>
              <ac:spMk id="2" creationId="{00000000-0000-0000-0000-000000000000}"/>
            </ac:spMkLst>
          </pc:spChg>
          <pc:spChg chg="del">
            <ac:chgData name="Alexie Kim" userId="3777e34f-bc96-4ad4-8ba2-5da15f130dba" providerId="ADAL" clId="{265CF555-DA78-493A-B7F7-0B28837E6384}" dt="2024-03-12T19:40:02.933" v="40" actId="478"/>
            <ac:spMkLst>
              <pc:docMk/>
              <pc:sldMasterMk cId="1246750616" sldId="2147483672"/>
              <pc:sldLayoutMk cId="2206066631" sldId="2147483681"/>
              <ac:spMk id="3" creationId="{00000000-0000-0000-0000-000000000000}"/>
            </ac:spMkLst>
          </pc:spChg>
          <pc:spChg chg="del">
            <ac:chgData name="Alexie Kim" userId="3777e34f-bc96-4ad4-8ba2-5da15f130dba" providerId="ADAL" clId="{265CF555-DA78-493A-B7F7-0B28837E6384}" dt="2024-03-12T19:40:02.933" v="40" actId="478"/>
            <ac:spMkLst>
              <pc:docMk/>
              <pc:sldMasterMk cId="1246750616" sldId="2147483672"/>
              <pc:sldLayoutMk cId="2206066631" sldId="2147483681"/>
              <ac:spMk id="4" creationId="{00000000-0000-0000-0000-000000000000}"/>
            </ac:spMkLst>
          </pc:spChg>
          <pc:spChg chg="del">
            <ac:chgData name="Alexie Kim" userId="3777e34f-bc96-4ad4-8ba2-5da15f130dba" providerId="ADAL" clId="{265CF555-DA78-493A-B7F7-0B28837E6384}" dt="2024-03-12T19:40:02.933" v="40" actId="478"/>
            <ac:spMkLst>
              <pc:docMk/>
              <pc:sldMasterMk cId="1246750616" sldId="2147483672"/>
              <pc:sldLayoutMk cId="2206066631" sldId="2147483681"/>
              <ac:spMk id="5" creationId="{00000000-0000-0000-0000-000000000000}"/>
            </ac:spMkLst>
          </pc:spChg>
          <pc:spChg chg="del">
            <ac:chgData name="Alexie Kim" userId="3777e34f-bc96-4ad4-8ba2-5da15f130dba" providerId="ADAL" clId="{265CF555-DA78-493A-B7F7-0B28837E6384}" dt="2024-03-12T19:40:02.933" v="40" actId="478"/>
            <ac:spMkLst>
              <pc:docMk/>
              <pc:sldMasterMk cId="1246750616" sldId="2147483672"/>
              <pc:sldLayoutMk cId="2206066631" sldId="2147483681"/>
              <ac:spMk id="6" creationId="{00000000-0000-0000-0000-000000000000}"/>
            </ac:spMkLst>
          </pc:spChg>
          <pc:spChg chg="del">
            <ac:chgData name="Alexie Kim" userId="3777e34f-bc96-4ad4-8ba2-5da15f130dba" providerId="ADAL" clId="{265CF555-DA78-493A-B7F7-0B28837E6384}" dt="2024-03-12T19:40:02.933" v="40" actId="478"/>
            <ac:spMkLst>
              <pc:docMk/>
              <pc:sldMasterMk cId="1246750616" sldId="2147483672"/>
              <pc:sldLayoutMk cId="2206066631" sldId="2147483681"/>
              <ac:spMk id="7" creationId="{00000000-0000-0000-0000-000000000000}"/>
            </ac:spMkLst>
          </pc:spChg>
          <pc:spChg chg="add">
            <ac:chgData name="Alexie Kim" userId="3777e34f-bc96-4ad4-8ba2-5da15f130dba" providerId="ADAL" clId="{265CF555-DA78-493A-B7F7-0B28837E6384}" dt="2024-03-12T19:40:03.570" v="41"/>
            <ac:spMkLst>
              <pc:docMk/>
              <pc:sldMasterMk cId="1246750616" sldId="2147483672"/>
              <pc:sldLayoutMk cId="2206066631" sldId="2147483681"/>
              <ac:spMk id="9" creationId="{61A6F62F-256C-4A86-BFE9-45475DA9858E}"/>
            </ac:spMkLst>
          </pc:spChg>
          <pc:spChg chg="add">
            <ac:chgData name="Alexie Kim" userId="3777e34f-bc96-4ad4-8ba2-5da15f130dba" providerId="ADAL" clId="{265CF555-DA78-493A-B7F7-0B28837E6384}" dt="2024-03-12T19:40:03.570" v="41"/>
            <ac:spMkLst>
              <pc:docMk/>
              <pc:sldMasterMk cId="1246750616" sldId="2147483672"/>
              <pc:sldLayoutMk cId="2206066631" sldId="2147483681"/>
              <ac:spMk id="10" creationId="{24275FE3-C352-48A7-BF30-12DE56DB1269}"/>
            </ac:spMkLst>
          </pc:spChg>
          <pc:spChg chg="add">
            <ac:chgData name="Alexie Kim" userId="3777e34f-bc96-4ad4-8ba2-5da15f130dba" providerId="ADAL" clId="{265CF555-DA78-493A-B7F7-0B28837E6384}" dt="2024-03-12T19:40:03.570" v="41"/>
            <ac:spMkLst>
              <pc:docMk/>
              <pc:sldMasterMk cId="1246750616" sldId="2147483672"/>
              <pc:sldLayoutMk cId="2206066631" sldId="2147483681"/>
              <ac:spMk id="11" creationId="{E1D781D5-8ED1-4781-8220-C6C5C3B44B2D}"/>
            </ac:spMkLst>
          </pc:spChg>
          <pc:spChg chg="add">
            <ac:chgData name="Alexie Kim" userId="3777e34f-bc96-4ad4-8ba2-5da15f130dba" providerId="ADAL" clId="{265CF555-DA78-493A-B7F7-0B28837E6384}" dt="2024-03-12T19:40:03.570" v="41"/>
            <ac:spMkLst>
              <pc:docMk/>
              <pc:sldMasterMk cId="1246750616" sldId="2147483672"/>
              <pc:sldLayoutMk cId="2206066631" sldId="2147483681"/>
              <ac:spMk id="13" creationId="{86AEEA6E-134D-45A9-804C-A072EE02CE23}"/>
            </ac:spMkLst>
          </pc:spChg>
          <pc:grpChg chg="add">
            <ac:chgData name="Alexie Kim" userId="3777e34f-bc96-4ad4-8ba2-5da15f130dba" providerId="ADAL" clId="{265CF555-DA78-493A-B7F7-0B28837E6384}" dt="2024-03-12T19:40:03.570" v="41"/>
            <ac:grpSpMkLst>
              <pc:docMk/>
              <pc:sldMasterMk cId="1246750616" sldId="2147483672"/>
              <pc:sldLayoutMk cId="2206066631" sldId="2147483681"/>
              <ac:grpSpMk id="14" creationId="{C8CD3780-A4E7-4EF1-B74A-0563C833D2A0}"/>
            </ac:grpSpMkLst>
          </pc:grpChg>
          <pc:picChg chg="add">
            <ac:chgData name="Alexie Kim" userId="3777e34f-bc96-4ad4-8ba2-5da15f130dba" providerId="ADAL" clId="{265CF555-DA78-493A-B7F7-0B28837E6384}" dt="2024-03-12T19:40:03.570" v="41"/>
            <ac:picMkLst>
              <pc:docMk/>
              <pc:sldMasterMk cId="1246750616" sldId="2147483672"/>
              <pc:sldLayoutMk cId="2206066631" sldId="2147483681"/>
              <ac:picMk id="12" creationId="{44F0903E-3128-467B-BD2A-B78693F25779}"/>
            </ac:picMkLst>
          </pc:picChg>
          <pc:cxnChg chg="add">
            <ac:chgData name="Alexie Kim" userId="3777e34f-bc96-4ad4-8ba2-5da15f130dba" providerId="ADAL" clId="{265CF555-DA78-493A-B7F7-0B28837E6384}" dt="2024-03-12T19:40:03.570" v="41"/>
            <ac:cxnSpMkLst>
              <pc:docMk/>
              <pc:sldMasterMk cId="1246750616" sldId="2147483672"/>
              <pc:sldLayoutMk cId="2206066631" sldId="2147483681"/>
              <ac:cxnSpMk id="8" creationId="{D0A4B821-C07F-4270-AA81-52F3CB59C522}"/>
            </ac:cxnSpMkLst>
          </pc:cxnChg>
        </pc:sldLayoutChg>
        <pc:sldLayoutChg chg="addSp modSp">
          <pc:chgData name="Alexie Kim" userId="3777e34f-bc96-4ad4-8ba2-5da15f130dba" providerId="ADAL" clId="{265CF555-DA78-493A-B7F7-0B28837E6384}" dt="2024-03-12T19:52:53.438" v="45" actId="207"/>
          <pc:sldLayoutMkLst>
            <pc:docMk/>
            <pc:sldMasterMk cId="1246750616" sldId="2147483672"/>
            <pc:sldLayoutMk cId="1519398137" sldId="2147483684"/>
          </pc:sldLayoutMkLst>
          <pc:spChg chg="add">
            <ac:chgData name="Alexie Kim" userId="3777e34f-bc96-4ad4-8ba2-5da15f130dba" providerId="ADAL" clId="{265CF555-DA78-493A-B7F7-0B28837E6384}" dt="2024-03-12T19:34:16.527" v="16"/>
            <ac:spMkLst>
              <pc:docMk/>
              <pc:sldMasterMk cId="1246750616" sldId="2147483672"/>
              <pc:sldLayoutMk cId="1519398137" sldId="2147483684"/>
              <ac:spMk id="4" creationId="{1A8C611A-4A4B-4E74-AA40-A1976692778C}"/>
            </ac:spMkLst>
          </pc:spChg>
          <pc:spChg chg="add">
            <ac:chgData name="Alexie Kim" userId="3777e34f-bc96-4ad4-8ba2-5da15f130dba" providerId="ADAL" clId="{265CF555-DA78-493A-B7F7-0B28837E6384}" dt="2024-03-12T19:34:16.527" v="16"/>
            <ac:spMkLst>
              <pc:docMk/>
              <pc:sldMasterMk cId="1246750616" sldId="2147483672"/>
              <pc:sldLayoutMk cId="1519398137" sldId="2147483684"/>
              <ac:spMk id="7" creationId="{9F52CB27-2AF2-491F-807A-D979C0FF994A}"/>
            </ac:spMkLst>
          </pc:spChg>
          <pc:spChg chg="add mod">
            <ac:chgData name="Alexie Kim" userId="3777e34f-bc96-4ad4-8ba2-5da15f130dba" providerId="ADAL" clId="{265CF555-DA78-493A-B7F7-0B28837E6384}" dt="2024-03-12T19:52:53.438" v="45" actId="207"/>
            <ac:spMkLst>
              <pc:docMk/>
              <pc:sldMasterMk cId="1246750616" sldId="2147483672"/>
              <pc:sldLayoutMk cId="1519398137" sldId="2147483684"/>
              <ac:spMk id="9" creationId="{44123C88-A052-433A-8D93-6F0D22F423FA}"/>
            </ac:spMkLst>
          </pc:spChg>
          <pc:spChg chg="mod">
            <ac:chgData name="Alexie Kim" userId="3777e34f-bc96-4ad4-8ba2-5da15f130dba" providerId="ADAL" clId="{265CF555-DA78-493A-B7F7-0B28837E6384}" dt="2024-03-12T19:34:22.742" v="17" actId="1076"/>
            <ac:spMkLst>
              <pc:docMk/>
              <pc:sldMasterMk cId="1246750616" sldId="2147483672"/>
              <pc:sldLayoutMk cId="1519398137" sldId="2147483684"/>
              <ac:spMk id="10" creationId="{F22ADC3E-61DA-4E02-A3C5-0956D7E4DE4A}"/>
            </ac:spMkLst>
          </pc:spChg>
          <pc:grpChg chg="add">
            <ac:chgData name="Alexie Kim" userId="3777e34f-bc96-4ad4-8ba2-5da15f130dba" providerId="ADAL" clId="{265CF555-DA78-493A-B7F7-0B28837E6384}" dt="2024-03-12T19:34:16.527" v="16"/>
            <ac:grpSpMkLst>
              <pc:docMk/>
              <pc:sldMasterMk cId="1246750616" sldId="2147483672"/>
              <pc:sldLayoutMk cId="1519398137" sldId="2147483684"/>
              <ac:grpSpMk id="11" creationId="{634D613D-574D-498C-BC85-366FC3AB50B8}"/>
            </ac:grpSpMkLst>
          </pc:grpChg>
          <pc:cxnChg chg="add">
            <ac:chgData name="Alexie Kim" userId="3777e34f-bc96-4ad4-8ba2-5da15f130dba" providerId="ADAL" clId="{265CF555-DA78-493A-B7F7-0B28837E6384}" dt="2024-03-12T19:34:16.527" v="16"/>
            <ac:cxnSpMkLst>
              <pc:docMk/>
              <pc:sldMasterMk cId="1246750616" sldId="2147483672"/>
              <pc:sldLayoutMk cId="1519398137" sldId="2147483684"/>
              <ac:cxnSpMk id="5" creationId="{596392A4-8B12-4373-9FC6-1431149C2C6A}"/>
            </ac:cxnSpMkLst>
          </pc:cxnChg>
          <pc:cxnChg chg="add">
            <ac:chgData name="Alexie Kim" userId="3777e34f-bc96-4ad4-8ba2-5da15f130dba" providerId="ADAL" clId="{265CF555-DA78-493A-B7F7-0B28837E6384}" dt="2024-03-12T19:34:16.527" v="16"/>
            <ac:cxnSpMkLst>
              <pc:docMk/>
              <pc:sldMasterMk cId="1246750616" sldId="2147483672"/>
              <pc:sldLayoutMk cId="1519398137" sldId="2147483684"/>
              <ac:cxnSpMk id="6" creationId="{99569C72-2594-4F3A-9276-D07BC632EA90}"/>
            </ac:cxnSpMkLst>
          </pc:cxnChg>
          <pc:cxnChg chg="add">
            <ac:chgData name="Alexie Kim" userId="3777e34f-bc96-4ad4-8ba2-5da15f130dba" providerId="ADAL" clId="{265CF555-DA78-493A-B7F7-0B28837E6384}" dt="2024-03-12T19:34:16.527" v="16"/>
            <ac:cxnSpMkLst>
              <pc:docMk/>
              <pc:sldMasterMk cId="1246750616" sldId="2147483672"/>
              <pc:sldLayoutMk cId="1519398137" sldId="2147483684"/>
              <ac:cxnSpMk id="8" creationId="{2423D5C9-BEC1-42ED-9D00-78B8D89892D2}"/>
            </ac:cxnSpMkLst>
          </pc:cxn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7B19C5-951A-E84A-8544-0D7897D66E33}" type="datetimeFigureOut">
              <a:rPr lang="en-US" smtClean="0"/>
              <a:t>3/12/2024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8EFE7D-06E5-994D-A928-B8CAE493A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2124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8EFE7D-06E5-994D-A928-B8CAE493AC7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535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/>
              <a:t>Assets for this poster have already been grouped.</a:t>
            </a:r>
          </a:p>
          <a:p>
            <a:pPr marL="742833" lvl="1" indent="-285750">
              <a:buFont typeface="Arial" panose="020B0604020202020204" pitchFamily="34" charset="0"/>
              <a:buChar char="•"/>
            </a:pPr>
            <a:r>
              <a:rPr lang="en-CA"/>
              <a:t>To edit, select the text box you wish to change and change text. </a:t>
            </a:r>
            <a:endParaRPr lang="en-US" sz="16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/>
              <a:t>To maintain appropriate formats for social media, avoid resizing the image. </a:t>
            </a:r>
          </a:p>
          <a:p>
            <a:pPr marL="457083" marR="0" lvl="1" indent="0" algn="l" defTabSz="9141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sz="1600" i="0"/>
          </a:p>
          <a:p>
            <a:pPr marL="0" marR="0" lvl="0" indent="0" algn="l" defTabSz="9141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CA" sz="1600" i="1"/>
              <a:t>This poster was designed to be exported as an image or PDF (see slide 7 – option 2 or 3 for instructions). </a:t>
            </a:r>
          </a:p>
          <a:p>
            <a:pPr marL="0" marR="0" lvl="0" indent="0" algn="l" defTabSz="9141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CA" sz="1600" i="1"/>
          </a:p>
          <a:p>
            <a:pPr marL="0" marR="0" lvl="0" indent="0" algn="l" defTabSz="9141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CA" sz="1600" b="1" i="1"/>
              <a:t>To add a link to this image: </a:t>
            </a:r>
            <a:r>
              <a:rPr lang="en-CA" sz="1600" i="1"/>
              <a:t>Ctrl + HOLD or select the asset you wish to make clickable (ex: registration button, logos, whole page) → Select “Insert” from the top left side of the PowerPoint menu → Select “Link” → Copy/paste the URL you wish to hyperlink → Save the poster as a PDF </a:t>
            </a:r>
          </a:p>
          <a:p>
            <a:pPr marL="0" marR="0" lvl="0" indent="0" algn="l" defTabSz="9141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CA" sz="1600"/>
          </a:p>
          <a:p>
            <a:pPr marL="457083" lvl="1" indent="0">
              <a:buFont typeface="Arial" panose="020B0604020202020204" pitchFamily="34" charset="0"/>
              <a:buNone/>
            </a:pPr>
            <a:endParaRPr lang="en-CA" sz="16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4E5813-E63D-4FB8-9B63-C7622DE97B7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05896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8EFE7D-06E5-994D-A928-B8CAE493AC7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1880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8EFE7D-06E5-994D-A928-B8CAE493AC7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1994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8EFE7D-06E5-994D-A928-B8CAE493AC7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61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>
            <a:extLst>
              <a:ext uri="{FF2B5EF4-FFF2-40B4-BE49-F238E27FC236}">
                <a16:creationId xmlns:a16="http://schemas.microsoft.com/office/drawing/2014/main" id="{5EA41849-87FB-438F-80B0-2549A1ADAF16}"/>
              </a:ext>
            </a:extLst>
          </p:cNvPr>
          <p:cNvSpPr txBox="1">
            <a:spLocks/>
          </p:cNvSpPr>
          <p:nvPr userDrawn="1"/>
        </p:nvSpPr>
        <p:spPr>
          <a:xfrm>
            <a:off x="541680" y="6885932"/>
            <a:ext cx="5143500" cy="9570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CA" b="1" dirty="0">
                <a:solidFill>
                  <a:srgbClr val="00ACC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Communications Package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CA" b="1" dirty="0">
                <a:solidFill>
                  <a:srgbClr val="00ACC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&amp; Promotional Materials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C535C28-6854-4564-BDB4-8D422375FB6F}"/>
              </a:ext>
            </a:extLst>
          </p:cNvPr>
          <p:cNvSpPr txBox="1"/>
          <p:nvPr userDrawn="1"/>
        </p:nvSpPr>
        <p:spPr>
          <a:xfrm>
            <a:off x="541680" y="5177772"/>
            <a:ext cx="5220529" cy="1708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CA" sz="3500" b="1" dirty="0">
                <a:solidFill>
                  <a:srgbClr val="AC4C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Challenging Structural Substance Use</a:t>
            </a:r>
          </a:p>
          <a:p>
            <a:pPr algn="l"/>
            <a:r>
              <a:rPr lang="en-CA" sz="3500" b="1" dirty="0">
                <a:solidFill>
                  <a:srgbClr val="AC4C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Stigma Workshop 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723E5AF-2EB2-4FD6-BE42-9F04F37C2DF3}"/>
              </a:ext>
            </a:extLst>
          </p:cNvPr>
          <p:cNvGrpSpPr/>
          <p:nvPr userDrawn="1"/>
        </p:nvGrpSpPr>
        <p:grpSpPr>
          <a:xfrm>
            <a:off x="3641885" y="299432"/>
            <a:ext cx="2841182" cy="422612"/>
            <a:chOff x="3429000" y="355120"/>
            <a:chExt cx="2841182" cy="422612"/>
          </a:xfrm>
        </p:grpSpPr>
        <p:pic>
          <p:nvPicPr>
            <p:cNvPr id="11" name="Graphic 9">
              <a:extLst>
                <a:ext uri="{FF2B5EF4-FFF2-40B4-BE49-F238E27FC236}">
                  <a16:creationId xmlns:a16="http://schemas.microsoft.com/office/drawing/2014/main" id="{52BFE23A-F800-47A1-8234-F2E7744C951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3429000" y="355120"/>
              <a:ext cx="1622150" cy="422612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B40B2755-83D7-41E5-9240-215CFA9DAC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-1" r="-398" b="15071"/>
            <a:stretch/>
          </p:blipFill>
          <p:spPr>
            <a:xfrm>
              <a:off x="5254235" y="457603"/>
              <a:ext cx="1015947" cy="3201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46650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0BCE0-7845-3347-8C88-F26A70BDFD13}" type="datetimeFigureOut">
              <a:rPr lang="en-US" smtClean="0"/>
              <a:t>3/12/2024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7EFF0-2271-D24B-91F8-8F828B7AD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081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0BCE0-7845-3347-8C88-F26A70BDFD13}" type="datetimeFigureOut">
              <a:rPr lang="en-US" smtClean="0"/>
              <a:t>3/12/2024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7EFF0-2271-D24B-91F8-8F828B7AD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710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96ACF91F-0CE1-4D9B-89BE-4FE481E34D1A}"/>
              </a:ext>
            </a:extLst>
          </p:cNvPr>
          <p:cNvSpPr txBox="1">
            <a:spLocks/>
          </p:cNvSpPr>
          <p:nvPr userDrawn="1"/>
        </p:nvSpPr>
        <p:spPr>
          <a:xfrm>
            <a:off x="514350" y="386862"/>
            <a:ext cx="5829300" cy="773723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2400" b="1" dirty="0">
                <a:solidFill>
                  <a:srgbClr val="AC4C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Included in</a:t>
            </a:r>
          </a:p>
          <a:p>
            <a:r>
              <a:rPr lang="en-CA" sz="2400" b="1" dirty="0">
                <a:solidFill>
                  <a:srgbClr val="AC4C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package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D373038-0400-4AC8-BCC3-A360698CE4D9}"/>
              </a:ext>
            </a:extLst>
          </p:cNvPr>
          <p:cNvSpPr txBox="1">
            <a:spLocks/>
          </p:cNvSpPr>
          <p:nvPr userDrawn="1"/>
        </p:nvSpPr>
        <p:spPr>
          <a:xfrm>
            <a:off x="1006720" y="2961479"/>
            <a:ext cx="5829301" cy="58023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Instructions on how to edit these materials </a:t>
            </a:r>
          </a:p>
          <a:p>
            <a:r>
              <a:rPr lang="en-CA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Instructions on how to save these materials as pictures, images or PDF files </a:t>
            </a:r>
          </a:p>
          <a:p>
            <a:endParaRPr lang="en-CA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CA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CA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CA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Customizable promotional materials: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CA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Instagram Post (1080x1080)</a:t>
            </a:r>
          </a:p>
          <a:p>
            <a:r>
              <a:rPr lang="en-CA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Instagram Story (1080x1920)</a:t>
            </a:r>
          </a:p>
          <a:p>
            <a:r>
              <a:rPr lang="en-CA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Twitter (X), Facebook &amp; LinkedIn Landscape Post </a:t>
            </a:r>
            <a:endParaRPr lang="en-CA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Printable poster- Standard Letter Size (8.5 x 11)</a:t>
            </a:r>
          </a:p>
          <a:p>
            <a:endParaRPr lang="en-CA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9899F44-6960-4FF8-A726-A2848DCF9F74}"/>
              </a:ext>
            </a:extLst>
          </p:cNvPr>
          <p:cNvCxnSpPr>
            <a:cxnSpLocks/>
          </p:cNvCxnSpPr>
          <p:nvPr userDrawn="1"/>
        </p:nvCxnSpPr>
        <p:spPr>
          <a:xfrm>
            <a:off x="539467" y="4288505"/>
            <a:ext cx="59436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7653ED2-89C1-4CD6-A8AA-B398A4B91402}"/>
              </a:ext>
            </a:extLst>
          </p:cNvPr>
          <p:cNvCxnSpPr>
            <a:cxnSpLocks/>
          </p:cNvCxnSpPr>
          <p:nvPr userDrawn="1"/>
        </p:nvCxnSpPr>
        <p:spPr>
          <a:xfrm>
            <a:off x="539467" y="1336430"/>
            <a:ext cx="59436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E1DB45C-3852-4079-9214-E7BB501DA74F}"/>
              </a:ext>
            </a:extLst>
          </p:cNvPr>
          <p:cNvGrpSpPr/>
          <p:nvPr userDrawn="1"/>
        </p:nvGrpSpPr>
        <p:grpSpPr>
          <a:xfrm>
            <a:off x="3641885" y="299432"/>
            <a:ext cx="2841182" cy="422612"/>
            <a:chOff x="3429000" y="355120"/>
            <a:chExt cx="2841182" cy="422612"/>
          </a:xfrm>
        </p:grpSpPr>
        <p:pic>
          <p:nvPicPr>
            <p:cNvPr id="12" name="Graphic 9">
              <a:extLst>
                <a:ext uri="{FF2B5EF4-FFF2-40B4-BE49-F238E27FC236}">
                  <a16:creationId xmlns:a16="http://schemas.microsoft.com/office/drawing/2014/main" id="{AC1DB1A2-FA9E-485E-BE32-06F5E8F9FF1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3429000" y="355120"/>
              <a:ext cx="1622150" cy="422612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CB6A4E0A-4063-4F35-A35C-8AC40444B7D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-1" r="-398" b="15071"/>
            <a:stretch/>
          </p:blipFill>
          <p:spPr>
            <a:xfrm>
              <a:off x="5254235" y="457603"/>
              <a:ext cx="1015947" cy="3201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78723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6D45C42-382A-493F-A65E-BA603A9B8DF1}"/>
              </a:ext>
            </a:extLst>
          </p:cNvPr>
          <p:cNvSpPr txBox="1">
            <a:spLocks/>
          </p:cNvSpPr>
          <p:nvPr userDrawn="1"/>
        </p:nvSpPr>
        <p:spPr>
          <a:xfrm>
            <a:off x="514350" y="386862"/>
            <a:ext cx="5829300" cy="773723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2400" b="1" dirty="0">
                <a:solidFill>
                  <a:srgbClr val="AC4C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edit and</a:t>
            </a:r>
          </a:p>
          <a:p>
            <a:r>
              <a:rPr lang="en-CA" sz="2400" b="1" dirty="0">
                <a:solidFill>
                  <a:srgbClr val="AC4C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these materials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3C39138-3B8C-4BAE-B99B-7239B49A3416}"/>
              </a:ext>
            </a:extLst>
          </p:cNvPr>
          <p:cNvCxnSpPr>
            <a:cxnSpLocks/>
          </p:cNvCxnSpPr>
          <p:nvPr userDrawn="1"/>
        </p:nvCxnSpPr>
        <p:spPr>
          <a:xfrm>
            <a:off x="539467" y="7146005"/>
            <a:ext cx="59436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2670176-53EE-44B7-B404-AC6425F83C98}"/>
              </a:ext>
            </a:extLst>
          </p:cNvPr>
          <p:cNvCxnSpPr>
            <a:cxnSpLocks/>
          </p:cNvCxnSpPr>
          <p:nvPr userDrawn="1"/>
        </p:nvCxnSpPr>
        <p:spPr>
          <a:xfrm>
            <a:off x="539467" y="1336430"/>
            <a:ext cx="59436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0C7C9C3-BCC4-4A54-9524-109E9AF848A0}"/>
              </a:ext>
            </a:extLst>
          </p:cNvPr>
          <p:cNvSpPr txBox="1">
            <a:spLocks/>
          </p:cNvSpPr>
          <p:nvPr userDrawn="1"/>
        </p:nvSpPr>
        <p:spPr>
          <a:xfrm>
            <a:off x="596617" y="1774376"/>
            <a:ext cx="5628337" cy="618965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sz="1600" b="1" dirty="0">
                <a:solidFill>
                  <a:srgbClr val="00ACC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Slides 4-6 contain social media templates </a:t>
            </a:r>
            <a:r>
              <a:rPr lang="en-US" sz="1600" b="1" dirty="0">
                <a:solidFill>
                  <a:srgbClr val="00ACC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 can be customized and used to promote the workshop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CA" sz="16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CA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customize: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CA" sz="1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Enter or edit the text boxes with the appropriate </a:t>
            </a:r>
            <a:r>
              <a:rPr lang="en-CA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dates, time </a:t>
            </a: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and </a:t>
            </a:r>
            <a:r>
              <a:rPr lang="en-CA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virtual location</a:t>
            </a: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of your workshop</a:t>
            </a:r>
          </a:p>
          <a:p>
            <a:pPr lvl="1"/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Consider whether you are delivering in a 1-day or 2-day format.</a:t>
            </a:r>
          </a:p>
          <a:p>
            <a:pPr marL="685800" lvl="2" indent="0">
              <a:buNone/>
            </a:pPr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contact name/information for registration and add your organization’s logo.</a:t>
            </a:r>
          </a:p>
          <a:p>
            <a:pPr lvl="1"/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Hyperlink or add an URL for registration if necessary</a:t>
            </a:r>
          </a:p>
          <a:p>
            <a:pPr lvl="1"/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Consider how these materials work with your registration process. (e.g., promotion on Instagram and Facebook vs. printed posters)</a:t>
            </a: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Will the registration link be sent in an email or can people find it by clicking the image?</a:t>
            </a:r>
          </a:p>
          <a:p>
            <a:pPr lvl="2"/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Remove </a:t>
            </a: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yellow highlight</a:t>
            </a: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before saving. </a:t>
            </a:r>
          </a:p>
          <a:p>
            <a:pPr lvl="2"/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0" lvl="2" indent="0">
              <a:buFont typeface="Arial" panose="020B0604020202020204" pitchFamily="34" charset="0"/>
              <a:buNone/>
            </a:pPr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0" lvl="2" indent="0">
              <a:buNone/>
            </a:pPr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CA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save: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CA" sz="1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Export to the desired file format using the instructions on slides 8-9.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CA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6B63B17-653F-4EC1-AA49-36D69BB57C97}"/>
              </a:ext>
            </a:extLst>
          </p:cNvPr>
          <p:cNvGrpSpPr/>
          <p:nvPr userDrawn="1"/>
        </p:nvGrpSpPr>
        <p:grpSpPr>
          <a:xfrm>
            <a:off x="3641885" y="299432"/>
            <a:ext cx="2841182" cy="422612"/>
            <a:chOff x="3429000" y="355120"/>
            <a:chExt cx="2841182" cy="422612"/>
          </a:xfrm>
        </p:grpSpPr>
        <p:pic>
          <p:nvPicPr>
            <p:cNvPr id="12" name="Graphic 9">
              <a:extLst>
                <a:ext uri="{FF2B5EF4-FFF2-40B4-BE49-F238E27FC236}">
                  <a16:creationId xmlns:a16="http://schemas.microsoft.com/office/drawing/2014/main" id="{AAEE81F9-1C3D-4ED3-8044-A26B0FAD041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3429000" y="355120"/>
              <a:ext cx="1622150" cy="422612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474C183-3559-447C-A771-6B22E75CFE9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-1" r="-398" b="15071"/>
            <a:stretch/>
          </p:blipFill>
          <p:spPr>
            <a:xfrm>
              <a:off x="5254235" y="457603"/>
              <a:ext cx="1015947" cy="3201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2696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22ADC3E-61DA-4E02-A3C5-0956D7E4DE4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478222" y="3374017"/>
            <a:ext cx="1571625" cy="1449387"/>
          </a:xfrm>
        </p:spPr>
        <p:txBody>
          <a:bodyPr>
            <a:normAutofit/>
          </a:bodyPr>
          <a:lstStyle>
            <a:lvl1pPr marL="0" indent="0">
              <a:buNone/>
              <a:defRPr sz="1100"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CA" dirty="0"/>
              <a:t>Insert logo(s) </a:t>
            </a:r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AEB1375E-7C06-4916-BA6F-0CBB7FF99903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41893" y="7913919"/>
            <a:ext cx="2958868" cy="683671"/>
          </a:xfrm>
        </p:spPr>
        <p:txBody>
          <a:bodyPr>
            <a:normAutofit/>
          </a:bodyPr>
          <a:lstStyle>
            <a:lvl1pPr marL="0" indent="0">
              <a:buNone/>
              <a:defRPr sz="1100"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CA" dirty="0"/>
              <a:t>Insert logo(s)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A8C611A-4A4B-4E74-AA40-A1976692778C}"/>
              </a:ext>
            </a:extLst>
          </p:cNvPr>
          <p:cNvSpPr txBox="1">
            <a:spLocks/>
          </p:cNvSpPr>
          <p:nvPr userDrawn="1"/>
        </p:nvSpPr>
        <p:spPr>
          <a:xfrm>
            <a:off x="514350" y="386862"/>
            <a:ext cx="5829300" cy="773723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2400" b="1" dirty="0">
                <a:solidFill>
                  <a:srgbClr val="AC4C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Landscape</a:t>
            </a:r>
          </a:p>
          <a:p>
            <a:r>
              <a:rPr lang="en-CA" sz="2400" b="1" dirty="0">
                <a:solidFill>
                  <a:srgbClr val="AC4C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96392A4-8B12-4373-9FC6-1431149C2C6A}"/>
              </a:ext>
            </a:extLst>
          </p:cNvPr>
          <p:cNvCxnSpPr>
            <a:cxnSpLocks/>
          </p:cNvCxnSpPr>
          <p:nvPr userDrawn="1"/>
        </p:nvCxnSpPr>
        <p:spPr>
          <a:xfrm>
            <a:off x="539467" y="7146005"/>
            <a:ext cx="59436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9569C72-2594-4F3A-9276-D07BC632EA90}"/>
              </a:ext>
            </a:extLst>
          </p:cNvPr>
          <p:cNvCxnSpPr>
            <a:cxnSpLocks/>
          </p:cNvCxnSpPr>
          <p:nvPr userDrawn="1"/>
        </p:nvCxnSpPr>
        <p:spPr>
          <a:xfrm>
            <a:off x="539467" y="1336430"/>
            <a:ext cx="59436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F52CB27-2AF2-491F-807A-D979C0FF994A}"/>
              </a:ext>
            </a:extLst>
          </p:cNvPr>
          <p:cNvSpPr txBox="1">
            <a:spLocks/>
          </p:cNvSpPr>
          <p:nvPr userDrawn="1"/>
        </p:nvSpPr>
        <p:spPr>
          <a:xfrm>
            <a:off x="596617" y="1774377"/>
            <a:ext cx="5628337" cy="111070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This post format is suitable for Twitter (X), Facebook &amp; LinkedIn.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maintain appropriate formats for social media, avoid resizing the image.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Assets for these posts have already been grouped.</a:t>
            </a:r>
          </a:p>
          <a:p>
            <a:pPr marL="742315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edit, select the text box you wish to change and change text</a:t>
            </a:r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423D5C9-BEC1-42ED-9D00-78B8D89892D2}"/>
              </a:ext>
            </a:extLst>
          </p:cNvPr>
          <p:cNvCxnSpPr>
            <a:cxnSpLocks/>
          </p:cNvCxnSpPr>
          <p:nvPr userDrawn="1"/>
        </p:nvCxnSpPr>
        <p:spPr>
          <a:xfrm>
            <a:off x="539467" y="3224636"/>
            <a:ext cx="59436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4123C88-A052-433A-8D93-6F0D22F423FA}"/>
              </a:ext>
            </a:extLst>
          </p:cNvPr>
          <p:cNvSpPr txBox="1">
            <a:spLocks/>
          </p:cNvSpPr>
          <p:nvPr userDrawn="1"/>
        </p:nvSpPr>
        <p:spPr>
          <a:xfrm>
            <a:off x="596617" y="7603677"/>
            <a:ext cx="5628337" cy="1110704"/>
          </a:xfrm>
          <a:prstGeom prst="rect">
            <a:avLst/>
          </a:prstGeom>
        </p:spPr>
        <p:txBody>
          <a:bodyPr vert="horz" lIns="0" tIns="45720" rIns="91440" bIns="45720" rtlCol="0" anchor="t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CA" sz="1400" dirty="0">
                <a:solidFill>
                  <a:srgbClr val="00ACC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These posts were designed to be exported as pictures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CA" sz="1400" dirty="0">
                <a:solidFill>
                  <a:srgbClr val="00ACC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(see slide 8 – option 1 for instructions) 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34D613D-574D-498C-BC85-366FC3AB50B8}"/>
              </a:ext>
            </a:extLst>
          </p:cNvPr>
          <p:cNvGrpSpPr/>
          <p:nvPr userDrawn="1"/>
        </p:nvGrpSpPr>
        <p:grpSpPr>
          <a:xfrm>
            <a:off x="3641885" y="299432"/>
            <a:ext cx="2841182" cy="422612"/>
            <a:chOff x="3429000" y="355120"/>
            <a:chExt cx="2841182" cy="422612"/>
          </a:xfrm>
        </p:grpSpPr>
        <p:pic>
          <p:nvPicPr>
            <p:cNvPr id="13" name="Graphic 9">
              <a:extLst>
                <a:ext uri="{FF2B5EF4-FFF2-40B4-BE49-F238E27FC236}">
                  <a16:creationId xmlns:a16="http://schemas.microsoft.com/office/drawing/2014/main" id="{5F6C7BA9-5048-4031-B3C9-07213A5E655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3429000" y="355120"/>
              <a:ext cx="1622150" cy="422612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3184145A-3603-4172-8320-4248564B2A2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-1" r="-398" b="15071"/>
            <a:stretch/>
          </p:blipFill>
          <p:spPr>
            <a:xfrm>
              <a:off x="5254235" y="457603"/>
              <a:ext cx="1015947" cy="3201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19398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259E1D8C-EB04-4713-A9D3-5FC497A55498}"/>
              </a:ext>
            </a:extLst>
          </p:cNvPr>
          <p:cNvSpPr txBox="1">
            <a:spLocks/>
          </p:cNvSpPr>
          <p:nvPr userDrawn="1"/>
        </p:nvSpPr>
        <p:spPr>
          <a:xfrm>
            <a:off x="514350" y="386862"/>
            <a:ext cx="5829300" cy="773723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2400" b="1" dirty="0">
                <a:solidFill>
                  <a:srgbClr val="AC4C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Instagram post</a:t>
            </a:r>
          </a:p>
          <a:p>
            <a:r>
              <a:rPr lang="en-CA" sz="2400" b="1" dirty="0">
                <a:solidFill>
                  <a:srgbClr val="AC4C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story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4CA8A2F-D4BE-4806-9C20-A2B421C0A8CD}"/>
              </a:ext>
            </a:extLst>
          </p:cNvPr>
          <p:cNvCxnSpPr>
            <a:cxnSpLocks/>
          </p:cNvCxnSpPr>
          <p:nvPr userDrawn="1"/>
        </p:nvCxnSpPr>
        <p:spPr>
          <a:xfrm>
            <a:off x="539467" y="7471321"/>
            <a:ext cx="59436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A8D6410-12BF-4F11-83C9-0183D46513C7}"/>
              </a:ext>
            </a:extLst>
          </p:cNvPr>
          <p:cNvCxnSpPr>
            <a:cxnSpLocks/>
          </p:cNvCxnSpPr>
          <p:nvPr userDrawn="1"/>
        </p:nvCxnSpPr>
        <p:spPr>
          <a:xfrm>
            <a:off x="539467" y="1336430"/>
            <a:ext cx="59436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66F6626E-1AC4-410B-9F81-2712649441B6}"/>
              </a:ext>
            </a:extLst>
          </p:cNvPr>
          <p:cNvSpPr txBox="1">
            <a:spLocks/>
          </p:cNvSpPr>
          <p:nvPr userDrawn="1"/>
        </p:nvSpPr>
        <p:spPr>
          <a:xfrm>
            <a:off x="596617" y="1774377"/>
            <a:ext cx="5628337" cy="111070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maintain appropriate formats for social media, avoid resizing the images.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Assets for these posts have already been grouped.</a:t>
            </a:r>
          </a:p>
          <a:p>
            <a:pPr marL="742833" lvl="1" indent="-285750">
              <a:buFont typeface="Arial" panose="020B0604020202020204" pitchFamily="34" charset="0"/>
              <a:buChar char="•"/>
            </a:pP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edit, select the text box you wish to change and change text. 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F2CC90C-7EDA-492B-89EC-A05FF4CEA556}"/>
              </a:ext>
            </a:extLst>
          </p:cNvPr>
          <p:cNvCxnSpPr>
            <a:cxnSpLocks/>
          </p:cNvCxnSpPr>
          <p:nvPr userDrawn="1"/>
        </p:nvCxnSpPr>
        <p:spPr>
          <a:xfrm>
            <a:off x="539467" y="3057582"/>
            <a:ext cx="59436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34A7ED9F-6FB9-4E79-9A11-D544231CFA6F}"/>
              </a:ext>
            </a:extLst>
          </p:cNvPr>
          <p:cNvSpPr txBox="1">
            <a:spLocks/>
          </p:cNvSpPr>
          <p:nvPr userDrawn="1"/>
        </p:nvSpPr>
        <p:spPr>
          <a:xfrm>
            <a:off x="596617" y="7768172"/>
            <a:ext cx="5628337" cy="1110704"/>
          </a:xfrm>
          <a:prstGeom prst="rect">
            <a:avLst/>
          </a:prstGeom>
        </p:spPr>
        <p:txBody>
          <a:bodyPr vert="horz" lIns="0" tIns="45720" rIns="91440" bIns="45720" rtlCol="0" anchor="t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CA" sz="1400" dirty="0">
                <a:solidFill>
                  <a:srgbClr val="00ACC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These posts were designed to be exported as pictures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CA" sz="1400" dirty="0">
                <a:solidFill>
                  <a:srgbClr val="00ACC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(see slide 8 – option 1 for instructions) 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656685F-21B6-4286-9C97-B6B7DF4882F0}"/>
              </a:ext>
            </a:extLst>
          </p:cNvPr>
          <p:cNvGrpSpPr/>
          <p:nvPr userDrawn="1"/>
        </p:nvGrpSpPr>
        <p:grpSpPr>
          <a:xfrm>
            <a:off x="3641885" y="299432"/>
            <a:ext cx="2841182" cy="422612"/>
            <a:chOff x="3429000" y="355120"/>
            <a:chExt cx="2841182" cy="422612"/>
          </a:xfrm>
        </p:grpSpPr>
        <p:pic>
          <p:nvPicPr>
            <p:cNvPr id="22" name="Graphic 9">
              <a:extLst>
                <a:ext uri="{FF2B5EF4-FFF2-40B4-BE49-F238E27FC236}">
                  <a16:creationId xmlns:a16="http://schemas.microsoft.com/office/drawing/2014/main" id="{4C91BB0C-65A2-4B16-AD65-CBA8285E4B1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3429000" y="355120"/>
              <a:ext cx="1622150" cy="422612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6C9C5C87-6319-49A8-A273-B452D5F9E4C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-1" r="-398" b="15071"/>
            <a:stretch/>
          </p:blipFill>
          <p:spPr>
            <a:xfrm>
              <a:off x="5254235" y="457603"/>
              <a:ext cx="1015947" cy="3201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53608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36AA6661-F843-4751-A9DA-F31CF1954975}"/>
              </a:ext>
            </a:extLst>
          </p:cNvPr>
          <p:cNvSpPr txBox="1">
            <a:spLocks/>
          </p:cNvSpPr>
          <p:nvPr userDrawn="1"/>
        </p:nvSpPr>
        <p:spPr>
          <a:xfrm>
            <a:off x="514349" y="386862"/>
            <a:ext cx="5968717" cy="773723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2400" b="1" dirty="0">
                <a:solidFill>
                  <a:srgbClr val="AC4C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Workshop</a:t>
            </a:r>
          </a:p>
          <a:p>
            <a:r>
              <a:rPr lang="en-CA" sz="2400" b="1" dirty="0">
                <a:solidFill>
                  <a:srgbClr val="AC4C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poster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41C5C70-27E1-4B77-9B1E-A32DBB5B6AC9}"/>
              </a:ext>
            </a:extLst>
          </p:cNvPr>
          <p:cNvCxnSpPr>
            <a:cxnSpLocks/>
          </p:cNvCxnSpPr>
          <p:nvPr userDrawn="1"/>
        </p:nvCxnSpPr>
        <p:spPr>
          <a:xfrm>
            <a:off x="539467" y="7675942"/>
            <a:ext cx="59436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4A55D10-E3CC-407E-A2DF-8E4CDFA503A1}"/>
              </a:ext>
            </a:extLst>
          </p:cNvPr>
          <p:cNvCxnSpPr>
            <a:cxnSpLocks/>
          </p:cNvCxnSpPr>
          <p:nvPr userDrawn="1"/>
        </p:nvCxnSpPr>
        <p:spPr>
          <a:xfrm>
            <a:off x="539467" y="1336430"/>
            <a:ext cx="59436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F62365F6-4184-4832-82D5-687002DC3785}"/>
              </a:ext>
            </a:extLst>
          </p:cNvPr>
          <p:cNvSpPr txBox="1">
            <a:spLocks/>
          </p:cNvSpPr>
          <p:nvPr userDrawn="1"/>
        </p:nvSpPr>
        <p:spPr>
          <a:xfrm>
            <a:off x="827716" y="1797361"/>
            <a:ext cx="5628337" cy="96108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,Sans-Serif" panose="020B0604020202020204" pitchFamily="34" charset="0"/>
            </a:pPr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Full size poster on next slide</a:t>
            </a:r>
            <a:endParaRPr lang="en-US" sz="12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Assets for this poster have already been grouped.</a:t>
            </a:r>
          </a:p>
          <a:p>
            <a:pPr marL="742315" lvl="1" indent="-285750">
              <a:buFont typeface="Arial" panose="020B0604020202020204" pitchFamily="34" charset="0"/>
              <a:buChar char="•"/>
            </a:pP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edit, select the text box you wish to change and change text. 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maintain appropriate formats for social media, avoid resizing the image.</a:t>
            </a:r>
            <a:endParaRPr 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A06F98C-0F6E-4776-B61B-A9861876C183}"/>
              </a:ext>
            </a:extLst>
          </p:cNvPr>
          <p:cNvCxnSpPr>
            <a:cxnSpLocks/>
          </p:cNvCxnSpPr>
          <p:nvPr userDrawn="1"/>
        </p:nvCxnSpPr>
        <p:spPr>
          <a:xfrm>
            <a:off x="539467" y="3213699"/>
            <a:ext cx="59436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4A3A0A27-8342-4344-8B1A-6FF16643CDBE}"/>
              </a:ext>
            </a:extLst>
          </p:cNvPr>
          <p:cNvSpPr txBox="1">
            <a:spLocks/>
          </p:cNvSpPr>
          <p:nvPr userDrawn="1"/>
        </p:nvSpPr>
        <p:spPr>
          <a:xfrm>
            <a:off x="596617" y="7950555"/>
            <a:ext cx="5628337" cy="1110704"/>
          </a:xfrm>
          <a:prstGeom prst="rect">
            <a:avLst/>
          </a:prstGeom>
        </p:spPr>
        <p:txBody>
          <a:bodyPr vert="horz" lIns="0" tIns="45720" rIns="91440" bIns="45720" rtlCol="0" anchor="t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1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CA" sz="1400" dirty="0">
                <a:solidFill>
                  <a:srgbClr val="00ACC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poster was designed to be exported as an image or PDF</a:t>
            </a:r>
          </a:p>
          <a:p>
            <a:pPr marL="0" marR="0" lvl="0" indent="0" algn="l" defTabSz="9141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CA" sz="1400" dirty="0">
                <a:solidFill>
                  <a:srgbClr val="00ACC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(see slide 8 – option 2 or 3 for instructions). 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B0110DED-EE51-4E71-9FEC-3AC614043243}"/>
              </a:ext>
            </a:extLst>
          </p:cNvPr>
          <p:cNvSpPr txBox="1">
            <a:spLocks/>
          </p:cNvSpPr>
          <p:nvPr userDrawn="1"/>
        </p:nvSpPr>
        <p:spPr>
          <a:xfrm>
            <a:off x="880824" y="6847436"/>
            <a:ext cx="2325866" cy="35027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CA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Full size poster on next slide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DB91D9E3-92FD-47C6-B1F6-CDB574E53087}"/>
              </a:ext>
            </a:extLst>
          </p:cNvPr>
          <p:cNvSpPr txBox="1">
            <a:spLocks/>
          </p:cNvSpPr>
          <p:nvPr userDrawn="1"/>
        </p:nvSpPr>
        <p:spPr>
          <a:xfrm>
            <a:off x="3376993" y="3836060"/>
            <a:ext cx="3359903" cy="302821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167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To add a link to this image (next slide):</a:t>
            </a:r>
          </a:p>
          <a:p>
            <a:pPr marL="0" indent="0" defTabSz="914167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defTabSz="914167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Ctrl + HOLD or select the asset you wish to make clickable</a:t>
            </a:r>
          </a:p>
          <a:p>
            <a:pPr marL="0" indent="0" defTabSz="914167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(ex: registration button, logos, whole page) →</a:t>
            </a:r>
          </a:p>
          <a:p>
            <a:pPr marL="0" indent="0" defTabSz="914167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defTabSz="914167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 “Insert” from the top left side of the PowerPoint menu →</a:t>
            </a:r>
          </a:p>
          <a:p>
            <a:pPr marL="0" indent="0" defTabSz="914167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defTabSz="914167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 “Link” →</a:t>
            </a:r>
          </a:p>
          <a:p>
            <a:pPr marL="0" indent="0" defTabSz="914167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defTabSz="914167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Copy/paste the URL you wish to hyperlink →</a:t>
            </a:r>
          </a:p>
          <a:p>
            <a:pPr marL="0" indent="0" defTabSz="914167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defTabSz="914167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Save the poster as a PDF </a:t>
            </a:r>
          </a:p>
          <a:p>
            <a:pPr marL="0" indent="0" defTabSz="914167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DBAE8A3-A259-4652-A1B6-CE0630BA0CC1}"/>
              </a:ext>
            </a:extLst>
          </p:cNvPr>
          <p:cNvGrpSpPr/>
          <p:nvPr userDrawn="1"/>
        </p:nvGrpSpPr>
        <p:grpSpPr>
          <a:xfrm>
            <a:off x="3641885" y="299432"/>
            <a:ext cx="2841182" cy="422612"/>
            <a:chOff x="3429000" y="355120"/>
            <a:chExt cx="2841182" cy="422612"/>
          </a:xfrm>
        </p:grpSpPr>
        <p:pic>
          <p:nvPicPr>
            <p:cNvPr id="19" name="Graphic 9">
              <a:extLst>
                <a:ext uri="{FF2B5EF4-FFF2-40B4-BE49-F238E27FC236}">
                  <a16:creationId xmlns:a16="http://schemas.microsoft.com/office/drawing/2014/main" id="{25E000CB-8B95-4153-9701-A3856F439DB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3429000" y="355120"/>
              <a:ext cx="1622150" cy="422612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7706F71B-35D0-4ED9-99F1-C5062C4A8F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-1" r="-398" b="15071"/>
            <a:stretch/>
          </p:blipFill>
          <p:spPr>
            <a:xfrm>
              <a:off x="5254235" y="457603"/>
              <a:ext cx="1015947" cy="320129"/>
            </a:xfrm>
            <a:prstGeom prst="rect">
              <a:avLst/>
            </a:prstGeom>
          </p:spPr>
        </p:pic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55CACE44-3987-424A-AA9F-61818DB4C0B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01290" y="3691577"/>
            <a:ext cx="2305398" cy="3073864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560415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3E5980EA-94B7-4C71-ABC1-72AC6152C232}"/>
              </a:ext>
            </a:extLst>
          </p:cNvPr>
          <p:cNvSpPr txBox="1">
            <a:spLocks/>
          </p:cNvSpPr>
          <p:nvPr userDrawn="1"/>
        </p:nvSpPr>
        <p:spPr>
          <a:xfrm>
            <a:off x="514350" y="386862"/>
            <a:ext cx="5829300" cy="773723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2400" b="1" spc="-100" dirty="0">
                <a:solidFill>
                  <a:srgbClr val="AC4C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Exporting promotional</a:t>
            </a:r>
          </a:p>
          <a:p>
            <a:r>
              <a:rPr lang="en-CA" sz="2400" b="1" dirty="0">
                <a:solidFill>
                  <a:srgbClr val="AC4C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materials as a picture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8EB2C61-0CE8-49CE-8314-D1DB0B9C7992}"/>
              </a:ext>
            </a:extLst>
          </p:cNvPr>
          <p:cNvCxnSpPr>
            <a:cxnSpLocks/>
          </p:cNvCxnSpPr>
          <p:nvPr userDrawn="1"/>
        </p:nvCxnSpPr>
        <p:spPr>
          <a:xfrm>
            <a:off x="539467" y="7675942"/>
            <a:ext cx="59436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1FDAA23-4337-440A-9370-2229375AB92F}"/>
              </a:ext>
            </a:extLst>
          </p:cNvPr>
          <p:cNvCxnSpPr>
            <a:cxnSpLocks/>
          </p:cNvCxnSpPr>
          <p:nvPr userDrawn="1"/>
        </p:nvCxnSpPr>
        <p:spPr>
          <a:xfrm>
            <a:off x="539467" y="1336430"/>
            <a:ext cx="59436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69BDB44-234E-4849-B045-76F3FC35CEBB}"/>
              </a:ext>
            </a:extLst>
          </p:cNvPr>
          <p:cNvSpPr txBox="1">
            <a:spLocks/>
          </p:cNvSpPr>
          <p:nvPr userDrawn="1"/>
        </p:nvSpPr>
        <p:spPr>
          <a:xfrm>
            <a:off x="539467" y="1775086"/>
            <a:ext cx="5628337" cy="350272"/>
          </a:xfrm>
          <a:prstGeom prst="rect">
            <a:avLst/>
          </a:prstGeom>
        </p:spPr>
        <p:txBody>
          <a:bodyPr vert="horz" lIns="0" tIns="45720" rIns="91440" bIns="45720" rtlCol="0" anchor="t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sz="1400" b="1" dirty="0">
                <a:solidFill>
                  <a:srgbClr val="00ACC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file (JPEG or PNG)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76B9FC1-12E7-4DE5-BC7F-878D1B54B6BB}"/>
              </a:ext>
            </a:extLst>
          </p:cNvPr>
          <p:cNvSpPr txBox="1">
            <a:spLocks/>
          </p:cNvSpPr>
          <p:nvPr userDrawn="1"/>
        </p:nvSpPr>
        <p:spPr>
          <a:xfrm>
            <a:off x="596617" y="7950555"/>
            <a:ext cx="5886450" cy="1110704"/>
          </a:xfrm>
          <a:prstGeom prst="rect">
            <a:avLst/>
          </a:prstGeom>
        </p:spPr>
        <p:txBody>
          <a:bodyPr vert="horz" lIns="0" tIns="45720" rIns="91440" bIns="45720" rtlCol="0" anchor="t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sz="1400" dirty="0">
                <a:solidFill>
                  <a:srgbClr val="00ACC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Note:</a:t>
            </a:r>
          </a:p>
          <a:p>
            <a:pPr marL="0" indent="0">
              <a:buNone/>
            </a:pPr>
            <a:r>
              <a:rPr lang="en-CA" sz="1400" dirty="0">
                <a:solidFill>
                  <a:srgbClr val="00ACC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Ensure all elements are grouped before exporting as a picture or image.  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08A9908-5707-4AB3-BFCA-2151A900286D}"/>
              </a:ext>
            </a:extLst>
          </p:cNvPr>
          <p:cNvSpPr txBox="1">
            <a:spLocks/>
          </p:cNvSpPr>
          <p:nvPr userDrawn="1"/>
        </p:nvSpPr>
        <p:spPr>
          <a:xfrm>
            <a:off x="3651313" y="2631054"/>
            <a:ext cx="2759012" cy="481070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 and ensure that all the elements you wish to include in the image are grouped. </a:t>
            </a:r>
          </a:p>
          <a:p>
            <a:pPr lvl="1"/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Press and hold CTRL while you click the shapes, pictures, or other objects to group </a:t>
            </a: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Right-click  Select “Group”.</a:t>
            </a:r>
          </a:p>
          <a:p>
            <a:pPr marL="342900" lvl="1" indent="0">
              <a:buNone/>
            </a:pP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Right-click on an image and select Save As Picture.</a:t>
            </a:r>
          </a:p>
          <a:p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 “Save as type:” select your preference (JPG for web quality or PNG for print quality)</a:t>
            </a:r>
          </a:p>
          <a:p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“Save as” and select the desired file name and location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F2134FA-0745-427E-B5BE-42EFF7AA76F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67" y="2635246"/>
            <a:ext cx="2812630" cy="1673945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chemeClr val="bg1">
                <a:lumMod val="75000"/>
              </a:schemeClr>
            </a:solidFill>
            <a:miter lim="800000"/>
          </a:ln>
          <a:effectLst/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A562315-39B2-47F9-B7F4-F1B70046B5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08" t="28448" r="22581" b="19419"/>
          <a:stretch/>
        </p:blipFill>
        <p:spPr>
          <a:xfrm>
            <a:off x="539467" y="4731009"/>
            <a:ext cx="2812630" cy="1036870"/>
          </a:xfrm>
          <a:prstGeom prst="rect">
            <a:avLst/>
          </a:prstGeom>
          <a:ln w="3175">
            <a:solidFill>
              <a:schemeClr val="bg1">
                <a:lumMod val="75000"/>
              </a:schemeClr>
            </a:solidFill>
          </a:ln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9A956915-2F27-4040-881B-6B0616764E6A}"/>
              </a:ext>
            </a:extLst>
          </p:cNvPr>
          <p:cNvGrpSpPr/>
          <p:nvPr userDrawn="1"/>
        </p:nvGrpSpPr>
        <p:grpSpPr>
          <a:xfrm>
            <a:off x="3748763" y="313761"/>
            <a:ext cx="2841182" cy="422612"/>
            <a:chOff x="3429000" y="355120"/>
            <a:chExt cx="2841182" cy="422612"/>
          </a:xfrm>
        </p:grpSpPr>
        <p:pic>
          <p:nvPicPr>
            <p:cNvPr id="14" name="Graphic 9">
              <a:extLst>
                <a:ext uri="{FF2B5EF4-FFF2-40B4-BE49-F238E27FC236}">
                  <a16:creationId xmlns:a16="http://schemas.microsoft.com/office/drawing/2014/main" id="{275D9E40-B97E-4A9F-ABF7-64D0A9F300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3429000" y="355120"/>
              <a:ext cx="1622150" cy="422612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B3800284-6221-457B-866E-B79A0CC8DB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-1" r="-398" b="15071"/>
            <a:stretch/>
          </p:blipFill>
          <p:spPr>
            <a:xfrm>
              <a:off x="5254235" y="457603"/>
              <a:ext cx="1015947" cy="3201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69013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92264D79-7106-4772-A26E-D9494633712C}"/>
              </a:ext>
            </a:extLst>
          </p:cNvPr>
          <p:cNvSpPr txBox="1">
            <a:spLocks/>
          </p:cNvSpPr>
          <p:nvPr userDrawn="1"/>
        </p:nvSpPr>
        <p:spPr>
          <a:xfrm>
            <a:off x="514350" y="386862"/>
            <a:ext cx="5829300" cy="773723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2400" b="1" dirty="0">
                <a:solidFill>
                  <a:srgbClr val="AC4C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Exporting a full</a:t>
            </a:r>
          </a:p>
          <a:p>
            <a:r>
              <a:rPr lang="en-CA" sz="2400" b="1" dirty="0">
                <a:solidFill>
                  <a:srgbClr val="AC4C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slide as a picture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509CA2D-3FD4-4DD5-AC2C-95147BEBE0EF}"/>
              </a:ext>
            </a:extLst>
          </p:cNvPr>
          <p:cNvCxnSpPr>
            <a:cxnSpLocks/>
          </p:cNvCxnSpPr>
          <p:nvPr userDrawn="1"/>
        </p:nvCxnSpPr>
        <p:spPr>
          <a:xfrm>
            <a:off x="539467" y="1336430"/>
            <a:ext cx="59436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A1EB06A3-E42A-497E-9A61-A9D4A81B7245}"/>
              </a:ext>
            </a:extLst>
          </p:cNvPr>
          <p:cNvSpPr txBox="1">
            <a:spLocks/>
          </p:cNvSpPr>
          <p:nvPr userDrawn="1"/>
        </p:nvSpPr>
        <p:spPr>
          <a:xfrm>
            <a:off x="539467" y="1774734"/>
            <a:ext cx="5628337" cy="350272"/>
          </a:xfrm>
          <a:prstGeom prst="rect">
            <a:avLst/>
          </a:prstGeom>
        </p:spPr>
        <p:txBody>
          <a:bodyPr vert="horz" lIns="0" tIns="45720" rIns="91440" bIns="45720" rtlCol="0" anchor="t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sz="1400" b="1" dirty="0">
                <a:solidFill>
                  <a:srgbClr val="00ACC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file (JPEG or PNG)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6549E01-D314-4FDF-8CD4-90C9BB4E3F45}"/>
              </a:ext>
            </a:extLst>
          </p:cNvPr>
          <p:cNvSpPr txBox="1">
            <a:spLocks/>
          </p:cNvSpPr>
          <p:nvPr userDrawn="1"/>
        </p:nvSpPr>
        <p:spPr>
          <a:xfrm>
            <a:off x="2430277" y="2590770"/>
            <a:ext cx="4052789" cy="309149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 the slide that contains your completed poster in the slide selection pane on the left side of your screen</a:t>
            </a:r>
          </a:p>
          <a:p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“File” from the menu in the top left corner </a:t>
            </a: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“Export” </a:t>
            </a: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“Change File Type”</a:t>
            </a:r>
          </a:p>
          <a:p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 “Image file types” select your preference (JPG for web quality or PNG for print quality)</a:t>
            </a:r>
          </a:p>
          <a:p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“Save as” and select the desired file name and location</a:t>
            </a:r>
          </a:p>
          <a:p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pop-up box will open asking “Which slides do you want to export”. When it does, select “Just this one”.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A30AFD6-CDCB-431F-9301-2A45A06C055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67" y="2563309"/>
            <a:ext cx="1591393" cy="3159383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DF55076-4151-406B-9AAA-14EE33BF57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6651" r="1664" b="6469"/>
          <a:stretch/>
        </p:blipFill>
        <p:spPr>
          <a:xfrm>
            <a:off x="539467" y="6160995"/>
            <a:ext cx="3946808" cy="2141337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5B34D72F-FBB2-4659-9B56-AD5CB1C5CFBA}"/>
              </a:ext>
            </a:extLst>
          </p:cNvPr>
          <p:cNvGrpSpPr/>
          <p:nvPr userDrawn="1"/>
        </p:nvGrpSpPr>
        <p:grpSpPr>
          <a:xfrm>
            <a:off x="3641885" y="299432"/>
            <a:ext cx="2841182" cy="422612"/>
            <a:chOff x="3429000" y="355120"/>
            <a:chExt cx="2841182" cy="422612"/>
          </a:xfrm>
        </p:grpSpPr>
        <p:pic>
          <p:nvPicPr>
            <p:cNvPr id="15" name="Graphic 9">
              <a:extLst>
                <a:ext uri="{FF2B5EF4-FFF2-40B4-BE49-F238E27FC236}">
                  <a16:creationId xmlns:a16="http://schemas.microsoft.com/office/drawing/2014/main" id="{85A3981F-E59E-42C0-A464-860DCA2850D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3429000" y="355120"/>
              <a:ext cx="1622150" cy="422612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346301A8-3E5C-4BC8-B4D7-B64A8BEE620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-1" r="-398" b="15071"/>
            <a:stretch/>
          </p:blipFill>
          <p:spPr>
            <a:xfrm>
              <a:off x="5254235" y="457603"/>
              <a:ext cx="1015947" cy="3201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42037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A4B821-C07F-4270-AA81-52F3CB59C522}"/>
              </a:ext>
            </a:extLst>
          </p:cNvPr>
          <p:cNvCxnSpPr>
            <a:cxnSpLocks/>
          </p:cNvCxnSpPr>
          <p:nvPr userDrawn="1"/>
        </p:nvCxnSpPr>
        <p:spPr>
          <a:xfrm>
            <a:off x="539467" y="1336430"/>
            <a:ext cx="59436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1A6F62F-256C-4A86-BFE9-45475DA9858E}"/>
              </a:ext>
            </a:extLst>
          </p:cNvPr>
          <p:cNvSpPr txBox="1">
            <a:spLocks/>
          </p:cNvSpPr>
          <p:nvPr userDrawn="1"/>
        </p:nvSpPr>
        <p:spPr>
          <a:xfrm>
            <a:off x="539467" y="1775086"/>
            <a:ext cx="5628337" cy="350272"/>
          </a:xfrm>
          <a:prstGeom prst="rect">
            <a:avLst/>
          </a:prstGeom>
        </p:spPr>
        <p:txBody>
          <a:bodyPr vert="horz" lIns="0" tIns="45720" rIns="91440" bIns="45720" rtlCol="0" anchor="t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sz="1400" b="1" dirty="0">
                <a:solidFill>
                  <a:srgbClr val="00ACC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file (JPEG or PNG)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4275FE3-C352-48A7-BF30-12DE56DB1269}"/>
              </a:ext>
            </a:extLst>
          </p:cNvPr>
          <p:cNvSpPr txBox="1">
            <a:spLocks/>
          </p:cNvSpPr>
          <p:nvPr userDrawn="1"/>
        </p:nvSpPr>
        <p:spPr>
          <a:xfrm>
            <a:off x="539467" y="4793179"/>
            <a:ext cx="5747033" cy="172933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 “Save As”</a:t>
            </a:r>
          </a:p>
          <a:p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Browse to the file location where you would like to save the exported poster and name the file as desired</a:t>
            </a:r>
          </a:p>
          <a:p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 the menu labelled “Save as type” and select PDF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E1D781D5-8ED1-4781-8220-C6C5C3B44B2D}"/>
              </a:ext>
            </a:extLst>
          </p:cNvPr>
          <p:cNvSpPr txBox="1">
            <a:spLocks/>
          </p:cNvSpPr>
          <p:nvPr userDrawn="1"/>
        </p:nvSpPr>
        <p:spPr>
          <a:xfrm>
            <a:off x="514350" y="386862"/>
            <a:ext cx="5829300" cy="773723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2400" b="1" dirty="0">
                <a:solidFill>
                  <a:srgbClr val="AC4C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Exporting a slide</a:t>
            </a:r>
          </a:p>
          <a:p>
            <a:r>
              <a:rPr lang="en-CA" sz="2400" b="1" dirty="0">
                <a:solidFill>
                  <a:srgbClr val="AC4C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a PDF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4F0903E-3128-467B-BD2A-B78693F2577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1425"/>
          <a:stretch/>
        </p:blipFill>
        <p:spPr>
          <a:xfrm>
            <a:off x="3091100" y="2661383"/>
            <a:ext cx="3391967" cy="2367296"/>
          </a:xfrm>
          <a:prstGeom prst="rect">
            <a:avLst/>
          </a:prstGeom>
          <a:ln w="3175">
            <a:solidFill>
              <a:schemeClr val="bg1">
                <a:lumMod val="75000"/>
              </a:schemeClr>
            </a:solidFill>
          </a:ln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86AEEA6E-134D-45A9-804C-A072EE02CE23}"/>
              </a:ext>
            </a:extLst>
          </p:cNvPr>
          <p:cNvSpPr txBox="1">
            <a:spLocks/>
          </p:cNvSpPr>
          <p:nvPr userDrawn="1"/>
        </p:nvSpPr>
        <p:spPr>
          <a:xfrm>
            <a:off x="539467" y="2865152"/>
            <a:ext cx="2247900" cy="251988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 the slide that contains your completed poster in the slide selection pane on the left side of your screen</a:t>
            </a:r>
          </a:p>
          <a:p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“File” from the menu in the top left corner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8CD3780-A4E7-4EF1-B74A-0563C833D2A0}"/>
              </a:ext>
            </a:extLst>
          </p:cNvPr>
          <p:cNvGrpSpPr/>
          <p:nvPr userDrawn="1"/>
        </p:nvGrpSpPr>
        <p:grpSpPr>
          <a:xfrm>
            <a:off x="3641885" y="299432"/>
            <a:ext cx="2841182" cy="422612"/>
            <a:chOff x="3429000" y="355120"/>
            <a:chExt cx="2841182" cy="422612"/>
          </a:xfrm>
        </p:grpSpPr>
        <p:pic>
          <p:nvPicPr>
            <p:cNvPr id="15" name="Graphic 9">
              <a:extLst>
                <a:ext uri="{FF2B5EF4-FFF2-40B4-BE49-F238E27FC236}">
                  <a16:creationId xmlns:a16="http://schemas.microsoft.com/office/drawing/2014/main" id="{2AA6D0F2-78F3-4FFC-B5F8-E4D8E3346E8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3429000" y="355120"/>
              <a:ext cx="1622150" cy="422612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BBD1960C-3F5C-4B30-9C5E-51CD8ED85D5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-1" r="-398" b="15071"/>
            <a:stretch/>
          </p:blipFill>
          <p:spPr>
            <a:xfrm>
              <a:off x="5254235" y="457603"/>
              <a:ext cx="1015947" cy="3201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06066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50BCE0-7845-3347-8C88-F26A70BDFD13}" type="datetimeFigureOut">
              <a:rPr lang="en-US" smtClean="0"/>
              <a:t>3/12/2024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77EFF0-2271-D24B-91F8-8F828B7AD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750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84" r:id="rId4"/>
    <p:sldLayoutId id="2147483678" r:id="rId5"/>
    <p:sldLayoutId id="2147483677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19479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6648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5203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52236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6093286-0EAE-4B51-A142-36A8ED6BBA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7998" y="3761758"/>
            <a:ext cx="5026538" cy="2827428"/>
          </a:xfrm>
          <a:prstGeom prst="rect">
            <a:avLst/>
          </a:prstGeom>
        </p:spPr>
      </p:pic>
      <p:sp>
        <p:nvSpPr>
          <p:cNvPr id="17" name="TextBox 15">
            <a:extLst>
              <a:ext uri="{FF2B5EF4-FFF2-40B4-BE49-F238E27FC236}">
                <a16:creationId xmlns:a16="http://schemas.microsoft.com/office/drawing/2014/main" id="{7DDB7B4F-3B1C-4D34-B69A-FE0736C6CE6A}"/>
              </a:ext>
            </a:extLst>
          </p:cNvPr>
          <p:cNvSpPr txBox="1"/>
          <p:nvPr/>
        </p:nvSpPr>
        <p:spPr>
          <a:xfrm>
            <a:off x="1140468" y="4079020"/>
            <a:ext cx="3654879" cy="82997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244"/>
              </a:lnSpc>
            </a:pPr>
            <a:r>
              <a:rPr lang="en-US" sz="1800" b="1" dirty="0">
                <a:solidFill>
                  <a:srgbClr val="32233F"/>
                </a:solidFill>
                <a:latin typeface="Montserrat Ultra-Bold" panose="020B0604020202020204" charset="0"/>
              </a:rPr>
              <a:t>CHALLENGING </a:t>
            </a:r>
            <a:r>
              <a:rPr lang="en-US" sz="1800" b="1" dirty="0">
                <a:solidFill>
                  <a:srgbClr val="AC4D9E"/>
                </a:solidFill>
                <a:latin typeface="Montserrat Ultra-Bold" panose="020B0604020202020204" charset="0"/>
              </a:rPr>
              <a:t>STRUCTURAL SUBSTANCE USE</a:t>
            </a:r>
            <a:r>
              <a:rPr lang="en-US" sz="1800" b="1" dirty="0">
                <a:solidFill>
                  <a:srgbClr val="00ACC7"/>
                </a:solidFill>
                <a:latin typeface="Montserrat Ultra-Bold" panose="020B0604020202020204" charset="0"/>
              </a:rPr>
              <a:t> </a:t>
            </a:r>
          </a:p>
          <a:p>
            <a:pPr>
              <a:lnSpc>
                <a:spcPts val="2244"/>
              </a:lnSpc>
            </a:pPr>
            <a:r>
              <a:rPr lang="en-US" sz="1800" b="1" dirty="0">
                <a:solidFill>
                  <a:srgbClr val="32233F"/>
                </a:solidFill>
                <a:latin typeface="Montserrat Ultra-Bold"/>
              </a:rPr>
              <a:t>STIGMA WORKSHOP</a:t>
            </a:r>
            <a:r>
              <a:rPr lang="en-US" sz="1800" b="1" dirty="0">
                <a:solidFill>
                  <a:srgbClr val="00ACC7"/>
                </a:solidFill>
                <a:latin typeface="Montserrat Ultra-Bold"/>
              </a:rPr>
              <a:t> </a:t>
            </a:r>
            <a:endParaRPr lang="en-US" sz="1800" b="1" dirty="0">
              <a:solidFill>
                <a:srgbClr val="00ACC7"/>
              </a:solidFill>
              <a:latin typeface="Montserrat Ultra-Bold" panose="020B0604020202020204" charset="0"/>
            </a:endParaRPr>
          </a:p>
        </p:txBody>
      </p:sp>
      <p:sp>
        <p:nvSpPr>
          <p:cNvPr id="25" name="TextBox 16">
            <a:extLst>
              <a:ext uri="{FF2B5EF4-FFF2-40B4-BE49-F238E27FC236}">
                <a16:creationId xmlns:a16="http://schemas.microsoft.com/office/drawing/2014/main" id="{E3F8F98D-0548-4DA3-A6B3-2C717FAD5A97}"/>
              </a:ext>
            </a:extLst>
          </p:cNvPr>
          <p:cNvSpPr txBox="1"/>
          <p:nvPr/>
        </p:nvSpPr>
        <p:spPr>
          <a:xfrm>
            <a:off x="1140468" y="5098528"/>
            <a:ext cx="2906308" cy="15388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167"/>
              </a:lnSpc>
            </a:pPr>
            <a:r>
              <a:rPr lang="en-US" sz="1100" b="1" dirty="0">
                <a:solidFill>
                  <a:srgbClr val="32233F"/>
                </a:solidFill>
                <a:latin typeface="Montserrat Ultra-Bold"/>
              </a:rPr>
              <a:t>JOIN US FOR A </a:t>
            </a:r>
            <a:r>
              <a:rPr lang="en-US" sz="1100" b="1" dirty="0">
                <a:solidFill>
                  <a:srgbClr val="32233F"/>
                </a:solidFill>
                <a:highlight>
                  <a:srgbClr val="FFFF00"/>
                </a:highlight>
                <a:latin typeface="Montserrat Ultra-Bold"/>
              </a:rPr>
              <a:t>2-DAY ONLINE</a:t>
            </a:r>
            <a:r>
              <a:rPr lang="en-US" sz="1100" b="1" dirty="0">
                <a:solidFill>
                  <a:srgbClr val="32233F"/>
                </a:solidFill>
                <a:latin typeface="Montserrat Ultra-Bold"/>
              </a:rPr>
              <a:t> WORKSHOP! </a:t>
            </a:r>
            <a:endParaRPr lang="en-US" sz="1100" b="1" dirty="0">
              <a:solidFill>
                <a:srgbClr val="32233F"/>
              </a:solidFill>
              <a:latin typeface="Montserrat Ultra-Bold" panose="020B0604020202020204" charset="0"/>
            </a:endParaRPr>
          </a:p>
        </p:txBody>
      </p:sp>
      <p:sp>
        <p:nvSpPr>
          <p:cNvPr id="26" name="TextBox 17">
            <a:extLst>
              <a:ext uri="{FF2B5EF4-FFF2-40B4-BE49-F238E27FC236}">
                <a16:creationId xmlns:a16="http://schemas.microsoft.com/office/drawing/2014/main" id="{97E808D7-E43B-4B95-A757-47F1C4BD8910}"/>
              </a:ext>
            </a:extLst>
          </p:cNvPr>
          <p:cNvSpPr txBox="1"/>
          <p:nvPr/>
        </p:nvSpPr>
        <p:spPr>
          <a:xfrm>
            <a:off x="1140468" y="5285965"/>
            <a:ext cx="1950138" cy="1300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973"/>
              </a:lnSpc>
            </a:pPr>
            <a:r>
              <a:rPr lang="en-US" sz="1000">
                <a:solidFill>
                  <a:srgbClr val="32233F"/>
                </a:solidFill>
                <a:highlight>
                  <a:srgbClr val="FFFF00"/>
                </a:highlight>
                <a:latin typeface="Montserrat Ultra-Bold"/>
              </a:rPr>
              <a:t>DATE | TIME (time zone)</a:t>
            </a:r>
            <a:endParaRPr lang="en-US" sz="1000">
              <a:solidFill>
                <a:srgbClr val="32233F"/>
              </a:solidFill>
              <a:highlight>
                <a:srgbClr val="FFFF00"/>
              </a:highlight>
              <a:latin typeface="Montserrat Ultra-Bold" panose="020B0604020202020204" charset="0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30BD9D4F-920B-4978-8538-12327C4B03A0}"/>
              </a:ext>
            </a:extLst>
          </p:cNvPr>
          <p:cNvSpPr/>
          <p:nvPr/>
        </p:nvSpPr>
        <p:spPr>
          <a:xfrm>
            <a:off x="2343988" y="5583790"/>
            <a:ext cx="1493235" cy="369332"/>
          </a:xfrm>
          <a:prstGeom prst="roundRect">
            <a:avLst>
              <a:gd name="adj" fmla="val 50000"/>
            </a:avLst>
          </a:prstGeom>
          <a:solidFill>
            <a:srgbClr val="AC4C9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b="1" dirty="0">
                <a:latin typeface="Montserrat Ultra-Bold" panose="020B0604020202020204"/>
              </a:rPr>
              <a:t>REGISTER NOW! 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4241AE5-2540-4E9B-813E-95972A8FD49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04874" y="4184297"/>
            <a:ext cx="1359161" cy="1068119"/>
          </a:xfrm>
        </p:spPr>
      </p:sp>
    </p:spTree>
    <p:extLst>
      <p:ext uri="{BB962C8B-B14F-4D97-AF65-F5344CB8AC3E}">
        <p14:creationId xmlns:p14="http://schemas.microsoft.com/office/powerpoint/2010/main" val="33849287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9D657501-580C-40EE-ACF5-90245BD196E1}"/>
              </a:ext>
            </a:extLst>
          </p:cNvPr>
          <p:cNvGrpSpPr/>
          <p:nvPr/>
        </p:nvGrpSpPr>
        <p:grpSpPr>
          <a:xfrm>
            <a:off x="4026837" y="3286981"/>
            <a:ext cx="2198117" cy="3907764"/>
            <a:chOff x="3942664" y="3323027"/>
            <a:chExt cx="2198117" cy="3907764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6AEDF0F3-95D7-4B24-89E9-26C13C34CE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942664" y="3323027"/>
              <a:ext cx="2198117" cy="3907764"/>
            </a:xfrm>
            <a:prstGeom prst="rect">
              <a:avLst/>
            </a:prstGeom>
          </p:spPr>
        </p:pic>
        <p:sp>
          <p:nvSpPr>
            <p:cNvPr id="39" name="TextBox 16">
              <a:extLst>
                <a:ext uri="{FF2B5EF4-FFF2-40B4-BE49-F238E27FC236}">
                  <a16:creationId xmlns:a16="http://schemas.microsoft.com/office/drawing/2014/main" id="{955D83BE-EF27-4460-AEDD-8205776C842A}"/>
                </a:ext>
              </a:extLst>
            </p:cNvPr>
            <p:cNvSpPr txBox="1"/>
            <p:nvPr/>
          </p:nvSpPr>
          <p:spPr>
            <a:xfrm>
              <a:off x="4147981" y="3772098"/>
              <a:ext cx="1885308" cy="984885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r>
                <a:rPr lang="en-US" sz="1600" b="1" dirty="0">
                  <a:solidFill>
                    <a:srgbClr val="32233F"/>
                  </a:solidFill>
                  <a:latin typeface="Montserrat Ultra-Bold"/>
                </a:rPr>
                <a:t>CHALLENGING </a:t>
              </a:r>
              <a:r>
                <a:rPr lang="en-US" sz="1600" b="1" dirty="0">
                  <a:solidFill>
                    <a:srgbClr val="00ACC8"/>
                  </a:solidFill>
                  <a:latin typeface="Montserrat Ultra-Bold"/>
                </a:rPr>
                <a:t>STRUCTURAL SUBSTANCE USE </a:t>
              </a:r>
              <a:r>
                <a:rPr lang="en-US" sz="1600" b="1" dirty="0">
                  <a:solidFill>
                    <a:srgbClr val="32233F"/>
                  </a:solidFill>
                  <a:latin typeface="Montserrat Ultra-Bold"/>
                </a:rPr>
                <a:t>STIGMA WORKSHOP </a:t>
              </a:r>
              <a:endParaRPr lang="en-US" sz="1600" b="1" dirty="0">
                <a:solidFill>
                  <a:srgbClr val="32233F"/>
                </a:solidFill>
                <a:latin typeface="Montserrat Ultra-Bold" panose="020B0604020202020204" charset="0"/>
              </a:endParaRPr>
            </a:p>
          </p:txBody>
        </p:sp>
        <p:sp>
          <p:nvSpPr>
            <p:cNvPr id="40" name="TextBox 17">
              <a:extLst>
                <a:ext uri="{FF2B5EF4-FFF2-40B4-BE49-F238E27FC236}">
                  <a16:creationId xmlns:a16="http://schemas.microsoft.com/office/drawing/2014/main" id="{9049B567-38D8-4148-B8B2-270A58A3CC49}"/>
                </a:ext>
              </a:extLst>
            </p:cNvPr>
            <p:cNvSpPr txBox="1"/>
            <p:nvPr/>
          </p:nvSpPr>
          <p:spPr>
            <a:xfrm>
              <a:off x="4147982" y="5025489"/>
              <a:ext cx="1787482" cy="415498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r>
                <a:rPr lang="en-US" sz="900" b="1" dirty="0">
                  <a:solidFill>
                    <a:srgbClr val="32233F"/>
                  </a:solidFill>
                  <a:latin typeface="Montserrat Ultra-Bold"/>
                </a:rPr>
                <a:t>JOIN US FOR A </a:t>
              </a:r>
              <a:r>
                <a:rPr lang="en-US" sz="900" b="1" dirty="0">
                  <a:solidFill>
                    <a:srgbClr val="32233F"/>
                  </a:solidFill>
                  <a:highlight>
                    <a:srgbClr val="FFFF00"/>
                  </a:highlight>
                  <a:latin typeface="Montserrat Ultra-Bold"/>
                </a:rPr>
                <a:t>2-DAY ONLINE</a:t>
              </a:r>
              <a:r>
                <a:rPr lang="en-US" sz="900" b="1" dirty="0">
                  <a:solidFill>
                    <a:srgbClr val="32233F"/>
                  </a:solidFill>
                  <a:latin typeface="Montserrat Ultra-Bold"/>
                </a:rPr>
                <a:t> WORKSHOP </a:t>
              </a:r>
              <a:endParaRPr lang="en-US" dirty="0"/>
            </a:p>
            <a:p>
              <a:endParaRPr lang="en-US" sz="900" b="1" dirty="0">
                <a:solidFill>
                  <a:srgbClr val="32233F"/>
                </a:solidFill>
                <a:latin typeface="Montserrat Ultra-Bold" panose="020B0604020202020204" charset="0"/>
              </a:endParaRPr>
            </a:p>
          </p:txBody>
        </p:sp>
        <p:sp>
          <p:nvSpPr>
            <p:cNvPr id="41" name="TextBox 18">
              <a:extLst>
                <a:ext uri="{FF2B5EF4-FFF2-40B4-BE49-F238E27FC236}">
                  <a16:creationId xmlns:a16="http://schemas.microsoft.com/office/drawing/2014/main" id="{EF6D7037-3BF3-4F3D-A1C6-5ECD696E07AB}"/>
                </a:ext>
              </a:extLst>
            </p:cNvPr>
            <p:cNvSpPr txBox="1"/>
            <p:nvPr/>
          </p:nvSpPr>
          <p:spPr>
            <a:xfrm>
              <a:off x="4147980" y="5376606"/>
              <a:ext cx="1493235" cy="138499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r>
                <a:rPr lang="en-US" sz="900" dirty="0">
                  <a:solidFill>
                    <a:srgbClr val="32233F"/>
                  </a:solidFill>
                  <a:highlight>
                    <a:srgbClr val="FFFF00"/>
                  </a:highlight>
                  <a:latin typeface="Montserrat Ultra-Bold"/>
                </a:rPr>
                <a:t>DATE | TIME (time zone)</a:t>
              </a:r>
            </a:p>
          </p:txBody>
        </p: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05D4D6CD-F540-44CC-8F61-C55BEE58A6CC}"/>
                </a:ext>
              </a:extLst>
            </p:cNvPr>
            <p:cNvSpPr/>
            <p:nvPr/>
          </p:nvSpPr>
          <p:spPr>
            <a:xfrm>
              <a:off x="4147979" y="5681556"/>
              <a:ext cx="1493235" cy="369332"/>
            </a:xfrm>
            <a:prstGeom prst="roundRect">
              <a:avLst>
                <a:gd name="adj" fmla="val 50000"/>
              </a:avLst>
            </a:prstGeom>
            <a:solidFill>
              <a:srgbClr val="AC4C9D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sz="1400" b="1" dirty="0">
                  <a:latin typeface="Montserrat Ultra-Bold" panose="020B0604020202020204"/>
                </a:rPr>
                <a:t>REGISTER NOW! 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A15B27B-B7F5-4AC0-BD13-A1A9BEA56AA2}"/>
              </a:ext>
            </a:extLst>
          </p:cNvPr>
          <p:cNvGrpSpPr/>
          <p:nvPr/>
        </p:nvGrpSpPr>
        <p:grpSpPr>
          <a:xfrm>
            <a:off x="465713" y="3566616"/>
            <a:ext cx="3336535" cy="3336535"/>
            <a:chOff x="400812" y="3564970"/>
            <a:chExt cx="3336535" cy="3336535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FBBDB82A-C2B7-4DDD-858F-8893F6FF07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0812" y="3564970"/>
              <a:ext cx="3336535" cy="3336535"/>
            </a:xfrm>
            <a:prstGeom prst="rect">
              <a:avLst/>
            </a:prstGeom>
          </p:spPr>
        </p:pic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7BFB3AB6-5C6E-42B6-A69D-3D5E6597D6E3}"/>
                </a:ext>
              </a:extLst>
            </p:cNvPr>
            <p:cNvGrpSpPr/>
            <p:nvPr/>
          </p:nvGrpSpPr>
          <p:grpSpPr>
            <a:xfrm>
              <a:off x="566379" y="3712204"/>
              <a:ext cx="2603324" cy="1735398"/>
              <a:chOff x="6697303" y="1520763"/>
              <a:chExt cx="4280072" cy="3199960"/>
            </a:xfrm>
          </p:grpSpPr>
          <p:sp>
            <p:nvSpPr>
              <p:cNvPr id="34" name="TextBox 15">
                <a:extLst>
                  <a:ext uri="{FF2B5EF4-FFF2-40B4-BE49-F238E27FC236}">
                    <a16:creationId xmlns:a16="http://schemas.microsoft.com/office/drawing/2014/main" id="{31EC7906-525F-44B6-B5FD-591A36D94F8C}"/>
                  </a:ext>
                </a:extLst>
              </p:cNvPr>
              <p:cNvSpPr txBox="1"/>
              <p:nvPr/>
            </p:nvSpPr>
            <p:spPr>
              <a:xfrm>
                <a:off x="6724526" y="1520763"/>
                <a:ext cx="4252849" cy="2270079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r>
                  <a:rPr lang="en-US" sz="2000" b="1" dirty="0">
                    <a:solidFill>
                      <a:srgbClr val="32233F"/>
                    </a:solidFill>
                    <a:latin typeface="Montserrat Ultra-Bold" panose="020B0604020202020204" charset="0"/>
                  </a:rPr>
                  <a:t>CHALLENGING </a:t>
                </a:r>
                <a:r>
                  <a:rPr lang="en-US" sz="2000" b="1" dirty="0">
                    <a:solidFill>
                      <a:srgbClr val="00ACC7"/>
                    </a:solidFill>
                    <a:latin typeface="Montserrat Ultra-Bold" panose="020B0604020202020204" charset="0"/>
                  </a:rPr>
                  <a:t>STRUCTURAL SUBSTANCE USE </a:t>
                </a:r>
              </a:p>
              <a:p>
                <a:r>
                  <a:rPr lang="en-US" sz="2000" b="1" dirty="0">
                    <a:solidFill>
                      <a:srgbClr val="32233F"/>
                    </a:solidFill>
                    <a:latin typeface="Montserrat Ultra-Bold"/>
                  </a:rPr>
                  <a:t>STIGMA WORKSHOP</a:t>
                </a:r>
                <a:r>
                  <a:rPr lang="en-US" sz="2000" b="1" dirty="0">
                    <a:solidFill>
                      <a:srgbClr val="00ACC7"/>
                    </a:solidFill>
                    <a:latin typeface="Montserrat Ultra-Bold"/>
                  </a:rPr>
                  <a:t> </a:t>
                </a:r>
                <a:endParaRPr lang="en-US" sz="2000" b="1" dirty="0">
                  <a:solidFill>
                    <a:srgbClr val="00ACC7"/>
                  </a:solidFill>
                  <a:latin typeface="Montserrat Ultra-Bold" panose="020B0604020202020204" charset="0"/>
                </a:endParaRPr>
              </a:p>
            </p:txBody>
          </p:sp>
          <p:sp>
            <p:nvSpPr>
              <p:cNvPr id="35" name="TextBox 16">
                <a:extLst>
                  <a:ext uri="{FF2B5EF4-FFF2-40B4-BE49-F238E27FC236}">
                    <a16:creationId xmlns:a16="http://schemas.microsoft.com/office/drawing/2014/main" id="{12B336A1-49F6-4D5F-B875-9ADC857989AE}"/>
                  </a:ext>
                </a:extLst>
              </p:cNvPr>
              <p:cNvSpPr txBox="1"/>
              <p:nvPr/>
            </p:nvSpPr>
            <p:spPr>
              <a:xfrm>
                <a:off x="6724524" y="4039699"/>
                <a:ext cx="4252849" cy="681024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r>
                  <a:rPr lang="en-US" sz="1200" b="1" dirty="0">
                    <a:solidFill>
                      <a:srgbClr val="32233F"/>
                    </a:solidFill>
                    <a:latin typeface="Montserrat Ultra-Bold"/>
                  </a:rPr>
                  <a:t>JOIN US FOR A</a:t>
                </a:r>
                <a:r>
                  <a:rPr lang="en-US" sz="1200" b="1" dirty="0">
                    <a:solidFill>
                      <a:srgbClr val="32233F"/>
                    </a:solidFill>
                    <a:highlight>
                      <a:srgbClr val="FFFF00"/>
                    </a:highlight>
                    <a:latin typeface="Montserrat Ultra-Bold"/>
                  </a:rPr>
                  <a:t> 2-DAY ONLINE</a:t>
                </a:r>
                <a:r>
                  <a:rPr lang="en-US" sz="1200" b="1" dirty="0">
                    <a:solidFill>
                      <a:srgbClr val="32233F"/>
                    </a:solidFill>
                    <a:latin typeface="Montserrat Ultra-Bold"/>
                  </a:rPr>
                  <a:t> WORKSHOP </a:t>
                </a:r>
                <a:endParaRPr lang="en-US" sz="1200" b="1" dirty="0">
                  <a:solidFill>
                    <a:srgbClr val="32233F"/>
                  </a:solidFill>
                  <a:latin typeface="Montserrat Ultra-Bold" panose="020B0604020202020204" charset="0"/>
                </a:endParaRPr>
              </a:p>
            </p:txBody>
          </p:sp>
          <p:sp>
            <p:nvSpPr>
              <p:cNvPr id="36" name="TextBox 17">
                <a:extLst>
                  <a:ext uri="{FF2B5EF4-FFF2-40B4-BE49-F238E27FC236}">
                    <a16:creationId xmlns:a16="http://schemas.microsoft.com/office/drawing/2014/main" id="{29F7792C-96C6-4761-B5F7-C9600D82685F}"/>
                  </a:ext>
                </a:extLst>
              </p:cNvPr>
              <p:cNvSpPr txBox="1"/>
              <p:nvPr/>
            </p:nvSpPr>
            <p:spPr>
              <a:xfrm>
                <a:off x="6697303" y="4388729"/>
                <a:ext cx="3123868" cy="328453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>
                  <a:lnSpc>
                    <a:spcPts val="1533"/>
                  </a:lnSpc>
                </a:pPr>
                <a:r>
                  <a:rPr lang="en-US" sz="1050" dirty="0">
                    <a:solidFill>
                      <a:srgbClr val="32233F"/>
                    </a:solidFill>
                    <a:highlight>
                      <a:srgbClr val="FFFF00"/>
                    </a:highlight>
                    <a:latin typeface="Montserrat Ultra-Bold"/>
                  </a:rPr>
                  <a:t>DATE | TIME (time zone)</a:t>
                </a:r>
              </a:p>
            </p:txBody>
          </p:sp>
        </p:grpSp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0A055171-76AA-4D5E-A1A0-EFAFC8380EEF}"/>
                </a:ext>
              </a:extLst>
            </p:cNvPr>
            <p:cNvSpPr/>
            <p:nvPr/>
          </p:nvSpPr>
          <p:spPr>
            <a:xfrm>
              <a:off x="470168" y="5553075"/>
              <a:ext cx="1493235" cy="369332"/>
            </a:xfrm>
            <a:prstGeom prst="roundRect">
              <a:avLst>
                <a:gd name="adj" fmla="val 50000"/>
              </a:avLst>
            </a:prstGeom>
            <a:solidFill>
              <a:srgbClr val="AC4C9D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sz="1400" b="1" dirty="0">
                  <a:latin typeface="Montserrat Ultra-Bold" panose="020B0604020202020204"/>
                </a:rPr>
                <a:t>REGISTER NOW!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895158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67761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7DC9545D-3E7A-4026-A72B-DB8911D9650E}"/>
              </a:ext>
            </a:extLst>
          </p:cNvPr>
          <p:cNvGrpSpPr/>
          <p:nvPr/>
        </p:nvGrpSpPr>
        <p:grpSpPr>
          <a:xfrm>
            <a:off x="0" y="0"/>
            <a:ext cx="6858000" cy="9144000"/>
            <a:chOff x="0" y="0"/>
            <a:chExt cx="6858000" cy="914400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7070C076-6C68-4D56-9E23-3BD64270266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6858000" cy="9144000"/>
            </a:xfrm>
            <a:prstGeom prst="rect">
              <a:avLst/>
            </a:prstGeom>
          </p:spPr>
        </p:pic>
        <p:sp>
          <p:nvSpPr>
            <p:cNvPr id="20" name="TextBox 15">
              <a:extLst>
                <a:ext uri="{FF2B5EF4-FFF2-40B4-BE49-F238E27FC236}">
                  <a16:creationId xmlns:a16="http://schemas.microsoft.com/office/drawing/2014/main" id="{075E9003-4890-42C3-8B62-0045FC88FC4B}"/>
                </a:ext>
              </a:extLst>
            </p:cNvPr>
            <p:cNvSpPr txBox="1"/>
            <p:nvPr/>
          </p:nvSpPr>
          <p:spPr>
            <a:xfrm>
              <a:off x="348295" y="765373"/>
              <a:ext cx="5084035" cy="1559145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r>
                <a:rPr lang="en-US" sz="3391" b="1" dirty="0">
                  <a:solidFill>
                    <a:srgbClr val="32233F"/>
                  </a:solidFill>
                  <a:latin typeface="Montserrat Ultra-Bold" panose="020B0604020202020204" charset="0"/>
                </a:rPr>
                <a:t>CHALLENGING </a:t>
              </a:r>
              <a:r>
                <a:rPr lang="en-US" sz="3391" b="1" dirty="0">
                  <a:solidFill>
                    <a:srgbClr val="00ACC7"/>
                  </a:solidFill>
                  <a:latin typeface="Montserrat Ultra-Bold" panose="020B0604020202020204" charset="0"/>
                </a:rPr>
                <a:t>STRUCTURAL SUBSTANCE USE </a:t>
              </a:r>
            </a:p>
            <a:p>
              <a:r>
                <a:rPr lang="en-US" sz="3350" b="1" dirty="0">
                  <a:solidFill>
                    <a:srgbClr val="32233F"/>
                  </a:solidFill>
                  <a:latin typeface="Montserrat Ultra-Bold"/>
                </a:rPr>
                <a:t>STIGMA WORKSHOP</a:t>
              </a:r>
              <a:r>
                <a:rPr lang="en-US" sz="3350" b="1" dirty="0">
                  <a:solidFill>
                    <a:srgbClr val="00ACC7"/>
                  </a:solidFill>
                  <a:latin typeface="Montserrat Ultra-Bold"/>
                </a:rPr>
                <a:t> </a:t>
              </a:r>
              <a:endParaRPr lang="en-US" sz="3350" b="1" dirty="0">
                <a:solidFill>
                  <a:srgbClr val="00ACC7"/>
                </a:solidFill>
                <a:latin typeface="Montserrat Ultra-Bold" panose="020B0604020202020204" charset="0"/>
              </a:endParaRPr>
            </a:p>
          </p:txBody>
        </p:sp>
        <p:sp>
          <p:nvSpPr>
            <p:cNvPr id="21" name="TextBox 16">
              <a:extLst>
                <a:ext uri="{FF2B5EF4-FFF2-40B4-BE49-F238E27FC236}">
                  <a16:creationId xmlns:a16="http://schemas.microsoft.com/office/drawing/2014/main" id="{23C401E3-A1A3-4D5B-BC14-DB1CE6C90B59}"/>
                </a:ext>
              </a:extLst>
            </p:cNvPr>
            <p:cNvSpPr txBox="1"/>
            <p:nvPr/>
          </p:nvSpPr>
          <p:spPr>
            <a:xfrm>
              <a:off x="348295" y="2771530"/>
              <a:ext cx="6297977" cy="30816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468"/>
                </a:lnSpc>
              </a:pPr>
              <a:r>
                <a:rPr lang="en-US" sz="2000" b="1" dirty="0">
                  <a:solidFill>
                    <a:srgbClr val="32233F"/>
                  </a:solidFill>
                  <a:latin typeface="Montserrat Ultra-Bold"/>
                </a:rPr>
                <a:t>JOIN US FOR A </a:t>
              </a:r>
              <a:r>
                <a:rPr lang="en-US" sz="2000" b="1" dirty="0">
                  <a:solidFill>
                    <a:srgbClr val="32233F"/>
                  </a:solidFill>
                  <a:highlight>
                    <a:srgbClr val="FFFF00"/>
                  </a:highlight>
                  <a:latin typeface="Montserrat Ultra-Bold"/>
                </a:rPr>
                <a:t>2-DAY ONLINE</a:t>
              </a:r>
              <a:r>
                <a:rPr lang="en-US" sz="2000" b="1" dirty="0">
                  <a:solidFill>
                    <a:srgbClr val="32233F"/>
                  </a:solidFill>
                  <a:latin typeface="Montserrat Ultra-Bold"/>
                </a:rPr>
                <a:t> WORKSHOP </a:t>
              </a:r>
              <a:endParaRPr lang="en-US" sz="2000" b="1" dirty="0">
                <a:solidFill>
                  <a:srgbClr val="32233F"/>
                </a:solidFill>
                <a:latin typeface="Montserrat Ultra-Bold" panose="020B0604020202020204" charset="0"/>
              </a:endParaRPr>
            </a:p>
          </p:txBody>
        </p:sp>
        <p:sp>
          <p:nvSpPr>
            <p:cNvPr id="22" name="TextBox 17">
              <a:extLst>
                <a:ext uri="{FF2B5EF4-FFF2-40B4-BE49-F238E27FC236}">
                  <a16:creationId xmlns:a16="http://schemas.microsoft.com/office/drawing/2014/main" id="{2E527840-A743-4BB2-AF0C-41206586571B}"/>
                </a:ext>
              </a:extLst>
            </p:cNvPr>
            <p:cNvSpPr txBox="1"/>
            <p:nvPr/>
          </p:nvSpPr>
          <p:spPr>
            <a:xfrm>
              <a:off x="348295" y="3084254"/>
              <a:ext cx="4225954" cy="25609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059"/>
                </a:lnSpc>
              </a:pPr>
              <a:r>
                <a:rPr lang="en-US" sz="1600" b="1" dirty="0">
                  <a:solidFill>
                    <a:srgbClr val="32233F"/>
                  </a:solidFill>
                  <a:highlight>
                    <a:srgbClr val="FFFF00"/>
                  </a:highlight>
                  <a:latin typeface="Montserrat Ultra-Bold"/>
                </a:rPr>
                <a:t>DATE | TIME (time zone)</a:t>
              </a:r>
            </a:p>
          </p:txBody>
        </p:sp>
        <p:sp>
          <p:nvSpPr>
            <p:cNvPr id="23" name="TextBox 18">
              <a:extLst>
                <a:ext uri="{FF2B5EF4-FFF2-40B4-BE49-F238E27FC236}">
                  <a16:creationId xmlns:a16="http://schemas.microsoft.com/office/drawing/2014/main" id="{6131D11E-7A8D-479F-8396-622469DDF17D}"/>
                </a:ext>
              </a:extLst>
            </p:cNvPr>
            <p:cNvSpPr txBox="1"/>
            <p:nvPr/>
          </p:nvSpPr>
          <p:spPr>
            <a:xfrm>
              <a:off x="231835" y="3973715"/>
              <a:ext cx="3715337" cy="2621680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353688" lvl="1" indent="-176844">
                <a:lnSpc>
                  <a:spcPts val="2342"/>
                </a:lnSpc>
                <a:buFont typeface="Arial"/>
                <a:buChar char="•"/>
              </a:pPr>
              <a:r>
                <a:rPr lang="en-US" sz="1400" spc="21" dirty="0">
                  <a:solidFill>
                    <a:srgbClr val="32233F"/>
                  </a:solidFill>
                  <a:latin typeface="Avenir Next LT Pro" panose="020B0504020202020204" pitchFamily="34" charset="0"/>
                  <a:cs typeface="Arial" panose="020B0604020202020204" pitchFamily="34" charset="0"/>
                </a:rPr>
                <a:t>Explore the impacts of structural substance use stigma;</a:t>
              </a:r>
            </a:p>
            <a:p>
              <a:pPr marL="353688" lvl="1" indent="-176844">
                <a:lnSpc>
                  <a:spcPts val="2342"/>
                </a:lnSpc>
                <a:buFont typeface="Arial"/>
                <a:buChar char="•"/>
              </a:pPr>
              <a:r>
                <a:rPr lang="en-US" sz="1400" spc="21" dirty="0">
                  <a:solidFill>
                    <a:srgbClr val="32233F"/>
                  </a:solidFill>
                  <a:latin typeface="Avenir Next LT Pro" panose="020B0504020202020204" pitchFamily="34" charset="0"/>
                  <a:cs typeface="Arial" panose="020B0604020202020204" pitchFamily="34" charset="0"/>
                </a:rPr>
                <a:t>Identify and assess stigmatizing policies, programs, or practices; </a:t>
              </a:r>
            </a:p>
            <a:p>
              <a:pPr marL="353688" lvl="1" indent="-176844">
                <a:lnSpc>
                  <a:spcPts val="2342"/>
                </a:lnSpc>
                <a:buFont typeface="Arial"/>
                <a:buChar char="•"/>
              </a:pPr>
              <a:r>
                <a:rPr lang="en-US" sz="1400" spc="21" dirty="0">
                  <a:solidFill>
                    <a:srgbClr val="32233F"/>
                  </a:solidFill>
                  <a:latin typeface="Avenir Next LT Pro" panose="020B0504020202020204" pitchFamily="34" charset="0"/>
                  <a:cs typeface="Arial" panose="020B0604020202020204" pitchFamily="34" charset="0"/>
                </a:rPr>
                <a:t>Engage in advocacy;</a:t>
              </a:r>
            </a:p>
            <a:p>
              <a:pPr marL="353688" lvl="1" indent="-176844" algn="l">
                <a:lnSpc>
                  <a:spcPts val="2342"/>
                </a:lnSpc>
                <a:buFont typeface="Arial"/>
                <a:buChar char="•"/>
              </a:pPr>
              <a:r>
                <a:rPr lang="en-US" sz="1400" spc="21" dirty="0">
                  <a:solidFill>
                    <a:srgbClr val="32233F"/>
                  </a:solidFill>
                  <a:latin typeface="Avenir Next LT Pro" panose="020B0504020202020204" pitchFamily="34" charset="0"/>
                  <a:cs typeface="Arial" panose="020B0604020202020204" pitchFamily="34" charset="0"/>
                </a:rPr>
                <a:t>Understand the role of people with lived and living experience in the healthcare system, and policy and program decisions.</a:t>
              </a:r>
            </a:p>
          </p:txBody>
        </p:sp>
        <p:sp>
          <p:nvSpPr>
            <p:cNvPr id="24" name="TextBox 19">
              <a:extLst>
                <a:ext uri="{FF2B5EF4-FFF2-40B4-BE49-F238E27FC236}">
                  <a16:creationId xmlns:a16="http://schemas.microsoft.com/office/drawing/2014/main" id="{35C7E81F-AD57-4D0C-8F3F-97BEE2904714}"/>
                </a:ext>
              </a:extLst>
            </p:cNvPr>
            <p:cNvSpPr txBox="1"/>
            <p:nvPr/>
          </p:nvSpPr>
          <p:spPr>
            <a:xfrm>
              <a:off x="348295" y="3455047"/>
              <a:ext cx="4989247" cy="518668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2099"/>
                </a:lnSpc>
                <a:spcBef>
                  <a:spcPct val="0"/>
                </a:spcBef>
              </a:pPr>
              <a:r>
                <a:rPr lang="en-US" sz="1200" b="1" dirty="0">
                  <a:solidFill>
                    <a:srgbClr val="AC4D9E"/>
                  </a:solidFill>
                  <a:latin typeface="Avenir Next LT Pro" panose="020B0504020202020204" pitchFamily="34" charset="0"/>
                </a:rPr>
                <a:t>THIS WORKSHOP OFFERS HEALTH AND SOCIAL SERVICE PROVIDERS AN OPPORTUNITY TO:</a:t>
              </a:r>
            </a:p>
          </p:txBody>
        </p:sp>
      </p:grp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9F26FB6-A510-4C02-9958-FB998B6D8D0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80511" y="2364062"/>
            <a:ext cx="1571625" cy="1449387"/>
          </a:xfrm>
        </p:spPr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10AB55D-4340-418C-A9E0-3D714B1F860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48295" y="7813558"/>
            <a:ext cx="2958868" cy="683671"/>
          </a:xfrm>
        </p:spPr>
      </p:sp>
    </p:spTree>
    <p:extLst>
      <p:ext uri="{BB962C8B-B14F-4D97-AF65-F5344CB8AC3E}">
        <p14:creationId xmlns:p14="http://schemas.microsoft.com/office/powerpoint/2010/main" val="14450370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54250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16511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AE481F9067C7847B0EE1ACC77D2BA8C" ma:contentTypeVersion="17" ma:contentTypeDescription="Create a new document." ma:contentTypeScope="" ma:versionID="ed296358f96d3990e0c1bd12549bc3aa">
  <xsd:schema xmlns:xsd="http://www.w3.org/2001/XMLSchema" xmlns:xs="http://www.w3.org/2001/XMLSchema" xmlns:p="http://schemas.microsoft.com/office/2006/metadata/properties" xmlns:ns2="66266ef0-673a-4b91-8f3d-c3fd9cdb6ff5" xmlns:ns3="3380f872-daf0-4b95-b4e5-23e09c6d6df7" targetNamespace="http://schemas.microsoft.com/office/2006/metadata/properties" ma:root="true" ma:fieldsID="10af505be16ebea9df1c946c4c724236" ns2:_="" ns3:_="">
    <xsd:import namespace="66266ef0-673a-4b91-8f3d-c3fd9cdb6ff5"/>
    <xsd:import namespace="3380f872-daf0-4b95-b4e5-23e09c6d6df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266ef0-673a-4b91-8f3d-c3fd9cdb6ff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10e75488-eec4-480a-95d5-6951e27be5b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80f872-daf0-4b95-b4e5-23e09c6d6df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89048541-5e2d-4707-af06-d288d9b10ddc}" ma:internalName="TaxCatchAll" ma:showField="CatchAllData" ma:web="3380f872-daf0-4b95-b4e5-23e09c6d6df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380f872-daf0-4b95-b4e5-23e09c6d6df7" xsi:nil="true"/>
    <lcf76f155ced4ddcb4097134ff3c332f xmlns="66266ef0-673a-4b91-8f3d-c3fd9cdb6ff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6719BDD-38E7-4766-921C-7DDC2E2FEA7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6266ef0-673a-4b91-8f3d-c3fd9cdb6ff5"/>
    <ds:schemaRef ds:uri="3380f872-daf0-4b95-b4e5-23e09c6d6df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B4F868D-74E8-4162-89D3-D99030FA1A7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DC82292-8877-4ED0-B828-72936F6C6F25}">
  <ds:schemaRefs>
    <ds:schemaRef ds:uri="http://purl.org/dc/elements/1.1/"/>
    <ds:schemaRef ds:uri="http://purl.org/dc/terms/"/>
    <ds:schemaRef ds:uri="http://www.w3.org/XML/1998/namespace"/>
    <ds:schemaRef ds:uri="http://purl.org/dc/dcmitype/"/>
    <ds:schemaRef ds:uri="3380f872-daf0-4b95-b4e5-23e09c6d6df7"/>
    <ds:schemaRef ds:uri="http://schemas.openxmlformats.org/package/2006/metadata/core-properties"/>
    <ds:schemaRef ds:uri="66266ef0-673a-4b91-8f3d-c3fd9cdb6ff5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1266</TotalTime>
  <Words>287</Words>
  <Application>Microsoft Office PowerPoint</Application>
  <PresentationFormat>Letter Paper (8.5x11 in)</PresentationFormat>
  <Paragraphs>34</Paragraphs>
  <Slides>10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Arial,Sans-Serif</vt:lpstr>
      <vt:lpstr>Avenir Next LT Pro</vt:lpstr>
      <vt:lpstr>Calibri</vt:lpstr>
      <vt:lpstr>Calibri Light</vt:lpstr>
      <vt:lpstr>Montserrat Ultra-Bold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 Tymm</dc:creator>
  <cp:lastModifiedBy>Alexie Kim</cp:lastModifiedBy>
  <cp:revision>44</cp:revision>
  <dcterms:created xsi:type="dcterms:W3CDTF">2023-08-23T20:07:04Z</dcterms:created>
  <dcterms:modified xsi:type="dcterms:W3CDTF">2024-03-12T19:55:40Z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0x010100CAE481F9067C7847B0EE1ACC77D2BA8C</vt:lpwstr>
  </property>
  <property fmtid="{D5CDD505-2E9C-101B-9397-08002B2CF9AE}" pid="3" name="MediaServiceImageTags">
    <vt:lpwstr/>
  </property>
</Properties>
</file>