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  <p:sldMasterId id="2147483687" r:id="rId5"/>
  </p:sldMasterIdLst>
  <p:notesMasterIdLst>
    <p:notesMasterId r:id="rId16"/>
  </p:notesMasterIdLst>
  <p:sldIdLst>
    <p:sldId id="275" r:id="rId6"/>
    <p:sldId id="276" r:id="rId7"/>
    <p:sldId id="258" r:id="rId8"/>
    <p:sldId id="259" r:id="rId9"/>
    <p:sldId id="260" r:id="rId10"/>
    <p:sldId id="262" r:id="rId11"/>
    <p:sldId id="274" r:id="rId12"/>
    <p:sldId id="277" r:id="rId13"/>
    <p:sldId id="279" r:id="rId14"/>
    <p:sldId id="280" r:id="rId15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CC8"/>
    <a:srgbClr val="32233F"/>
    <a:srgbClr val="AC4C9D"/>
    <a:srgbClr val="F582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655BA6-E4D0-9BC9-148E-2A81CAE8257B}" v="124" dt="2024-03-12T15:48:37.4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33"/>
    <p:restoredTop sz="97565"/>
  </p:normalViewPr>
  <p:slideViewPr>
    <p:cSldViewPr snapToGrid="0">
      <p:cViewPr varScale="1">
        <p:scale>
          <a:sx n="81" d="100"/>
          <a:sy n="81" d="100"/>
        </p:scale>
        <p:origin x="1566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lsey MacIntosh" userId="S::kmacintosh@cpha.ca::9019c46f-8996-415b-8450-bc77070375f9" providerId="AD" clId="Web-{35655BA6-E4D0-9BC9-148E-2A81CAE8257B}"/>
    <pc:docChg chg="modSld">
      <pc:chgData name="Kelsey MacIntosh" userId="S::kmacintosh@cpha.ca::9019c46f-8996-415b-8450-bc77070375f9" providerId="AD" clId="Web-{35655BA6-E4D0-9BC9-148E-2A81CAE8257B}" dt="2024-03-12T15:48:37.467" v="75"/>
      <pc:docMkLst>
        <pc:docMk/>
      </pc:docMkLst>
      <pc:sldChg chg="modSp">
        <pc:chgData name="Kelsey MacIntosh" userId="S::kmacintosh@cpha.ca::9019c46f-8996-415b-8450-bc77070375f9" providerId="AD" clId="Web-{35655BA6-E4D0-9BC9-148E-2A81CAE8257B}" dt="2024-03-12T15:40:48.706" v="3" actId="1076"/>
        <pc:sldMkLst>
          <pc:docMk/>
          <pc:sldMk cId="373520331" sldId="257"/>
        </pc:sldMkLst>
        <pc:spChg chg="mod">
          <ac:chgData name="Kelsey MacIntosh" userId="S::kmacintosh@cpha.ca::9019c46f-8996-415b-8450-bc77070375f9" providerId="AD" clId="Web-{35655BA6-E4D0-9BC9-148E-2A81CAE8257B}" dt="2024-03-12T15:40:48.706" v="3" actId="1076"/>
          <ac:spMkLst>
            <pc:docMk/>
            <pc:sldMk cId="373520331" sldId="257"/>
            <ac:spMk id="4" creationId="{5C59A413-4C52-74B2-7BC1-850AC2412C46}"/>
          </ac:spMkLst>
        </pc:spChg>
      </pc:sldChg>
      <pc:sldChg chg="modSp">
        <pc:chgData name="Kelsey MacIntosh" userId="S::kmacintosh@cpha.ca::9019c46f-8996-415b-8450-bc77070375f9" providerId="AD" clId="Web-{35655BA6-E4D0-9BC9-148E-2A81CAE8257B}" dt="2024-03-12T15:42:37.975" v="5" actId="20577"/>
        <pc:sldMkLst>
          <pc:docMk/>
          <pc:sldMk cId="765223672" sldId="258"/>
        </pc:sldMkLst>
        <pc:spChg chg="mod">
          <ac:chgData name="Kelsey MacIntosh" userId="S::kmacintosh@cpha.ca::9019c46f-8996-415b-8450-bc77070375f9" providerId="AD" clId="Web-{35655BA6-E4D0-9BC9-148E-2A81CAE8257B}" dt="2024-03-12T15:42:37.975" v="5" actId="20577"/>
          <ac:spMkLst>
            <pc:docMk/>
            <pc:sldMk cId="765223672" sldId="258"/>
            <ac:spMk id="10" creationId="{09BFDEEA-E45A-87A7-9613-164AB8D69DEC}"/>
          </ac:spMkLst>
        </pc:spChg>
      </pc:sldChg>
      <pc:sldChg chg="modSp">
        <pc:chgData name="Kelsey MacIntosh" userId="S::kmacintosh@cpha.ca::9019c46f-8996-415b-8450-bc77070375f9" providerId="AD" clId="Web-{35655BA6-E4D0-9BC9-148E-2A81CAE8257B}" dt="2024-03-12T15:43:24.116" v="13" actId="14100"/>
        <pc:sldMkLst>
          <pc:docMk/>
          <pc:sldMk cId="3384928755" sldId="259"/>
        </pc:sldMkLst>
        <pc:spChg chg="mod">
          <ac:chgData name="Kelsey MacIntosh" userId="S::kmacintosh@cpha.ca::9019c46f-8996-415b-8450-bc77070375f9" providerId="AD" clId="Web-{35655BA6-E4D0-9BC9-148E-2A81CAE8257B}" dt="2024-03-12T15:42:50.225" v="7" actId="20577"/>
          <ac:spMkLst>
            <pc:docMk/>
            <pc:sldMk cId="3384928755" sldId="259"/>
            <ac:spMk id="10" creationId="{09BFDEEA-E45A-87A7-9613-164AB8D69DEC}"/>
          </ac:spMkLst>
        </pc:spChg>
        <pc:spChg chg="mod">
          <ac:chgData name="Kelsey MacIntosh" userId="S::kmacintosh@cpha.ca::9019c46f-8996-415b-8450-bc77070375f9" providerId="AD" clId="Web-{35655BA6-E4D0-9BC9-148E-2A81CAE8257B}" dt="2024-03-12T15:43:24.116" v="13" actId="14100"/>
          <ac:spMkLst>
            <pc:docMk/>
            <pc:sldMk cId="3384928755" sldId="259"/>
            <ac:spMk id="26" creationId="{97E808D7-E43B-4B95-A757-47F1C4BD8910}"/>
          </ac:spMkLst>
        </pc:spChg>
      </pc:sldChg>
      <pc:sldChg chg="modSp">
        <pc:chgData name="Kelsey MacIntosh" userId="S::kmacintosh@cpha.ca::9019c46f-8996-415b-8450-bc77070375f9" providerId="AD" clId="Web-{35655BA6-E4D0-9BC9-148E-2A81CAE8257B}" dt="2024-03-12T15:43:56.851" v="37" actId="14100"/>
        <pc:sldMkLst>
          <pc:docMk/>
          <pc:sldMk cId="3889515877" sldId="260"/>
        </pc:sldMkLst>
        <pc:spChg chg="mod">
          <ac:chgData name="Kelsey MacIntosh" userId="S::kmacintosh@cpha.ca::9019c46f-8996-415b-8450-bc77070375f9" providerId="AD" clId="Web-{35655BA6-E4D0-9BC9-148E-2A81CAE8257B}" dt="2024-03-12T15:43:46.570" v="25" actId="14100"/>
          <ac:spMkLst>
            <pc:docMk/>
            <pc:sldMk cId="3889515877" sldId="260"/>
            <ac:spMk id="36" creationId="{29F7792C-96C6-4761-B5F7-C9600D82685F}"/>
          </ac:spMkLst>
        </pc:spChg>
        <pc:spChg chg="mod">
          <ac:chgData name="Kelsey MacIntosh" userId="S::kmacintosh@cpha.ca::9019c46f-8996-415b-8450-bc77070375f9" providerId="AD" clId="Web-{35655BA6-E4D0-9BC9-148E-2A81CAE8257B}" dt="2024-03-12T15:43:56.851" v="37" actId="14100"/>
          <ac:spMkLst>
            <pc:docMk/>
            <pc:sldMk cId="3889515877" sldId="260"/>
            <ac:spMk id="41" creationId="{EF6D7037-3BF3-4F3D-A1C6-5ECD696E07AB}"/>
          </ac:spMkLst>
        </pc:spChg>
      </pc:sldChg>
      <pc:sldChg chg="modSp">
        <pc:chgData name="Kelsey MacIntosh" userId="S::kmacintosh@cpha.ca::9019c46f-8996-415b-8450-bc77070375f9" providerId="AD" clId="Web-{35655BA6-E4D0-9BC9-148E-2A81CAE8257B}" dt="2024-03-12T15:45:30.103" v="63" actId="20577"/>
        <pc:sldMkLst>
          <pc:docMk/>
          <pc:sldMk cId="3556776132" sldId="262"/>
        </pc:sldMkLst>
        <pc:spChg chg="mod">
          <ac:chgData name="Kelsey MacIntosh" userId="S::kmacintosh@cpha.ca::9019c46f-8996-415b-8450-bc77070375f9" providerId="AD" clId="Web-{35655BA6-E4D0-9BC9-148E-2A81CAE8257B}" dt="2024-03-12T15:45:30.103" v="63" actId="20577"/>
          <ac:spMkLst>
            <pc:docMk/>
            <pc:sldMk cId="3556776132" sldId="262"/>
            <ac:spMk id="10" creationId="{09BFDEEA-E45A-87A7-9613-164AB8D69DEC}"/>
          </ac:spMkLst>
        </pc:spChg>
        <pc:spChg chg="mod">
          <ac:chgData name="Kelsey MacIntosh" userId="S::kmacintosh@cpha.ca::9019c46f-8996-415b-8450-bc77070375f9" providerId="AD" clId="Web-{35655BA6-E4D0-9BC9-148E-2A81CAE8257B}" dt="2024-03-12T15:45:12.744" v="59" actId="14100"/>
          <ac:spMkLst>
            <pc:docMk/>
            <pc:sldMk cId="3556776132" sldId="262"/>
            <ac:spMk id="20" creationId="{68AFA496-B83B-753C-4846-B9524B661CC2}"/>
          </ac:spMkLst>
        </pc:spChg>
      </pc:sldChg>
      <pc:sldChg chg="addSp delSp">
        <pc:chgData name="Kelsey MacIntosh" userId="S::kmacintosh@cpha.ca::9019c46f-8996-415b-8450-bc77070375f9" providerId="AD" clId="Web-{35655BA6-E4D0-9BC9-148E-2A81CAE8257B}" dt="2024-03-12T15:48:37.467" v="75"/>
        <pc:sldMkLst>
          <pc:docMk/>
          <pc:sldMk cId="4235425094" sldId="263"/>
        </pc:sldMkLst>
        <pc:grpChg chg="add del">
          <ac:chgData name="Kelsey MacIntosh" userId="S::kmacintosh@cpha.ca::9019c46f-8996-415b-8450-bc77070375f9" providerId="AD" clId="Web-{35655BA6-E4D0-9BC9-148E-2A81CAE8257B}" dt="2024-03-12T15:48:37.467" v="75"/>
          <ac:grpSpMkLst>
            <pc:docMk/>
            <pc:sldMk cId="4235425094" sldId="263"/>
            <ac:grpSpMk id="11" creationId="{91B28DD0-C0F6-8C9E-135A-1173A634EE8D}"/>
          </ac:grpSpMkLst>
        </pc:grpChg>
      </pc:sldChg>
      <pc:sldChg chg="modSp">
        <pc:chgData name="Kelsey MacIntosh" userId="S::kmacintosh@cpha.ca::9019c46f-8996-415b-8450-bc77070375f9" providerId="AD" clId="Web-{35655BA6-E4D0-9BC9-148E-2A81CAE8257B}" dt="2024-03-12T15:46:51.871" v="73" actId="1076"/>
        <pc:sldMkLst>
          <pc:docMk/>
          <pc:sldMk cId="1445037054" sldId="274"/>
        </pc:sldMkLst>
        <pc:spChg chg="mod">
          <ac:chgData name="Kelsey MacIntosh" userId="S::kmacintosh@cpha.ca::9019c46f-8996-415b-8450-bc77070375f9" providerId="AD" clId="Web-{35655BA6-E4D0-9BC9-148E-2A81CAE8257B}" dt="2024-03-12T15:46:51.621" v="71" actId="1076"/>
          <ac:spMkLst>
            <pc:docMk/>
            <pc:sldMk cId="1445037054" sldId="274"/>
            <ac:spMk id="20" creationId="{075E9003-4890-42C3-8B62-0045FC88FC4B}"/>
          </ac:spMkLst>
        </pc:spChg>
        <pc:spChg chg="mod">
          <ac:chgData name="Kelsey MacIntosh" userId="S::kmacintosh@cpha.ca::9019c46f-8996-415b-8450-bc77070375f9" providerId="AD" clId="Web-{35655BA6-E4D0-9BC9-148E-2A81CAE8257B}" dt="2024-03-12T15:46:51.746" v="72" actId="1076"/>
          <ac:spMkLst>
            <pc:docMk/>
            <pc:sldMk cId="1445037054" sldId="274"/>
            <ac:spMk id="21" creationId="{23C401E3-A1A3-4D5B-BC14-DB1CE6C90B59}"/>
          </ac:spMkLst>
        </pc:spChg>
        <pc:spChg chg="mod">
          <ac:chgData name="Kelsey MacIntosh" userId="S::kmacintosh@cpha.ca::9019c46f-8996-415b-8450-bc77070375f9" providerId="AD" clId="Web-{35655BA6-E4D0-9BC9-148E-2A81CAE8257B}" dt="2024-03-12T15:46:51.871" v="73" actId="1076"/>
          <ac:spMkLst>
            <pc:docMk/>
            <pc:sldMk cId="1445037054" sldId="274"/>
            <ac:spMk id="22" creationId="{2E527840-A743-4BB2-AF0C-41206586571B}"/>
          </ac:spMkLst>
        </pc:spChg>
      </pc:sldChg>
    </pc:docChg>
  </pc:docChgLst>
  <pc:docChgLst>
    <pc:chgData name="Alexie Kim" userId="3777e34f-bc96-4ad4-8ba2-5da15f130dba" providerId="ADAL" clId="{4EFBAF17-6FF2-4917-8C50-17B5DF448B30}"/>
    <pc:docChg chg="undo custSel addSld delSld modSld modMainMaster">
      <pc:chgData name="Alexie Kim" userId="3777e34f-bc96-4ad4-8ba2-5da15f130dba" providerId="ADAL" clId="{4EFBAF17-6FF2-4917-8C50-17B5DF448B30}" dt="2024-03-12T19:55:00.256" v="57" actId="1076"/>
      <pc:docMkLst>
        <pc:docMk/>
      </pc:docMkLst>
      <pc:sldChg chg="del">
        <pc:chgData name="Alexie Kim" userId="3777e34f-bc96-4ad4-8ba2-5da15f130dba" providerId="ADAL" clId="{4EFBAF17-6FF2-4917-8C50-17B5DF448B30}" dt="2024-03-12T19:46:41.134" v="1" actId="2696"/>
        <pc:sldMkLst>
          <pc:docMk/>
          <pc:sldMk cId="1571947915" sldId="256"/>
        </pc:sldMkLst>
      </pc:sldChg>
      <pc:sldChg chg="del">
        <pc:chgData name="Alexie Kim" userId="3777e34f-bc96-4ad4-8ba2-5da15f130dba" providerId="ADAL" clId="{4EFBAF17-6FF2-4917-8C50-17B5DF448B30}" dt="2024-03-12T19:46:47.437" v="3" actId="2696"/>
        <pc:sldMkLst>
          <pc:docMk/>
          <pc:sldMk cId="373520331" sldId="257"/>
        </pc:sldMkLst>
      </pc:sldChg>
      <pc:sldChg chg="delSp">
        <pc:chgData name="Alexie Kim" userId="3777e34f-bc96-4ad4-8ba2-5da15f130dba" providerId="ADAL" clId="{4EFBAF17-6FF2-4917-8C50-17B5DF448B30}" dt="2024-03-12T19:47:28.044" v="6" actId="478"/>
        <pc:sldMkLst>
          <pc:docMk/>
          <pc:sldMk cId="765223672" sldId="258"/>
        </pc:sldMkLst>
        <pc:spChg chg="del">
          <ac:chgData name="Alexie Kim" userId="3777e34f-bc96-4ad4-8ba2-5da15f130dba" providerId="ADAL" clId="{4EFBAF17-6FF2-4917-8C50-17B5DF448B30}" dt="2024-03-12T19:47:28.044" v="6" actId="478"/>
          <ac:spMkLst>
            <pc:docMk/>
            <pc:sldMk cId="765223672" sldId="258"/>
            <ac:spMk id="3" creationId="{9E60F772-A792-6CEC-FE57-E8BE5C6D2E33}"/>
          </ac:spMkLst>
        </pc:spChg>
        <pc:spChg chg="del">
          <ac:chgData name="Alexie Kim" userId="3777e34f-bc96-4ad4-8ba2-5da15f130dba" providerId="ADAL" clId="{4EFBAF17-6FF2-4917-8C50-17B5DF448B30}" dt="2024-03-12T19:47:28.044" v="6" actId="478"/>
          <ac:spMkLst>
            <pc:docMk/>
            <pc:sldMk cId="765223672" sldId="258"/>
            <ac:spMk id="10" creationId="{09BFDEEA-E45A-87A7-9613-164AB8D69DEC}"/>
          </ac:spMkLst>
        </pc:spChg>
        <pc:grpChg chg="del">
          <ac:chgData name="Alexie Kim" userId="3777e34f-bc96-4ad4-8ba2-5da15f130dba" providerId="ADAL" clId="{4EFBAF17-6FF2-4917-8C50-17B5DF448B30}" dt="2024-03-12T19:47:28.044" v="6" actId="478"/>
          <ac:grpSpMkLst>
            <pc:docMk/>
            <pc:sldMk cId="765223672" sldId="258"/>
            <ac:grpSpMk id="11" creationId="{21C80380-2B9D-4AEA-BCC2-92F43FC0A310}"/>
          </ac:grpSpMkLst>
        </pc:grpChg>
        <pc:cxnChg chg="del">
          <ac:chgData name="Alexie Kim" userId="3777e34f-bc96-4ad4-8ba2-5da15f130dba" providerId="ADAL" clId="{4EFBAF17-6FF2-4917-8C50-17B5DF448B30}" dt="2024-03-12T19:47:28.044" v="6" actId="478"/>
          <ac:cxnSpMkLst>
            <pc:docMk/>
            <pc:sldMk cId="765223672" sldId="258"/>
            <ac:cxnSpMk id="8" creationId="{BB40BF92-355F-53BF-6CCA-F2FCA104D671}"/>
          </ac:cxnSpMkLst>
        </pc:cxnChg>
        <pc:cxnChg chg="del">
          <ac:chgData name="Alexie Kim" userId="3777e34f-bc96-4ad4-8ba2-5da15f130dba" providerId="ADAL" clId="{4EFBAF17-6FF2-4917-8C50-17B5DF448B30}" dt="2024-03-12T19:47:28.044" v="6" actId="478"/>
          <ac:cxnSpMkLst>
            <pc:docMk/>
            <pc:sldMk cId="765223672" sldId="258"/>
            <ac:cxnSpMk id="9" creationId="{42C13C78-2ADE-3373-21EB-C13139FCBF82}"/>
          </ac:cxnSpMkLst>
        </pc:cxnChg>
      </pc:sldChg>
      <pc:sldChg chg="addSp delSp modSp">
        <pc:chgData name="Alexie Kim" userId="3777e34f-bc96-4ad4-8ba2-5da15f130dba" providerId="ADAL" clId="{4EFBAF17-6FF2-4917-8C50-17B5DF448B30}" dt="2024-03-12T19:49:12.758" v="21" actId="478"/>
        <pc:sldMkLst>
          <pc:docMk/>
          <pc:sldMk cId="3384928755" sldId="259"/>
        </pc:sldMkLst>
        <pc:spChg chg="add mod">
          <ac:chgData name="Alexie Kim" userId="3777e34f-bc96-4ad4-8ba2-5da15f130dba" providerId="ADAL" clId="{4EFBAF17-6FF2-4917-8C50-17B5DF448B30}" dt="2024-03-12T19:49:04.062" v="19"/>
          <ac:spMkLst>
            <pc:docMk/>
            <pc:sldMk cId="3384928755" sldId="259"/>
            <ac:spMk id="2" creationId="{661D470D-CBBF-47CE-89A0-4E635712F247}"/>
          </ac:spMkLst>
        </pc:spChg>
        <pc:spChg chg="del">
          <ac:chgData name="Alexie Kim" userId="3777e34f-bc96-4ad4-8ba2-5da15f130dba" providerId="ADAL" clId="{4EFBAF17-6FF2-4917-8C50-17B5DF448B30}" dt="2024-03-12T19:49:11.832" v="20" actId="478"/>
          <ac:spMkLst>
            <pc:docMk/>
            <pc:sldMk cId="3384928755" sldId="259"/>
            <ac:spMk id="3" creationId="{9E60F772-A792-6CEC-FE57-E8BE5C6D2E33}"/>
          </ac:spMkLst>
        </pc:spChg>
        <pc:spChg chg="add del mod">
          <ac:chgData name="Alexie Kim" userId="3777e34f-bc96-4ad4-8ba2-5da15f130dba" providerId="ADAL" clId="{4EFBAF17-6FF2-4917-8C50-17B5DF448B30}" dt="2024-03-12T19:49:12.758" v="21" actId="478"/>
          <ac:spMkLst>
            <pc:docMk/>
            <pc:sldMk cId="3384928755" sldId="259"/>
            <ac:spMk id="4" creationId="{3E55656D-30D7-4846-9F75-03C6B49665CF}"/>
          </ac:spMkLst>
        </pc:spChg>
        <pc:spChg chg="del">
          <ac:chgData name="Alexie Kim" userId="3777e34f-bc96-4ad4-8ba2-5da15f130dba" providerId="ADAL" clId="{4EFBAF17-6FF2-4917-8C50-17B5DF448B30}" dt="2024-03-12T19:49:11.832" v="20" actId="478"/>
          <ac:spMkLst>
            <pc:docMk/>
            <pc:sldMk cId="3384928755" sldId="259"/>
            <ac:spMk id="10" creationId="{09BFDEEA-E45A-87A7-9613-164AB8D69DEC}"/>
          </ac:spMkLst>
        </pc:spChg>
        <pc:spChg chg="del">
          <ac:chgData name="Alexie Kim" userId="3777e34f-bc96-4ad4-8ba2-5da15f130dba" providerId="ADAL" clId="{4EFBAF17-6FF2-4917-8C50-17B5DF448B30}" dt="2024-03-12T19:49:04.062" v="19"/>
          <ac:spMkLst>
            <pc:docMk/>
            <pc:sldMk cId="3384928755" sldId="259"/>
            <ac:spMk id="15" creationId="{C0A3EB42-D67A-4652-9179-A920B408A128}"/>
          </ac:spMkLst>
        </pc:spChg>
        <pc:spChg chg="del">
          <ac:chgData name="Alexie Kim" userId="3777e34f-bc96-4ad4-8ba2-5da15f130dba" providerId="ADAL" clId="{4EFBAF17-6FF2-4917-8C50-17B5DF448B30}" dt="2024-03-12T19:49:11.832" v="20" actId="478"/>
          <ac:spMkLst>
            <pc:docMk/>
            <pc:sldMk cId="3384928755" sldId="259"/>
            <ac:spMk id="24" creationId="{A7748289-5538-F21F-133B-8F9CD7DD2B8F}"/>
          </ac:spMkLst>
        </pc:spChg>
        <pc:grpChg chg="del">
          <ac:chgData name="Alexie Kim" userId="3777e34f-bc96-4ad4-8ba2-5da15f130dba" providerId="ADAL" clId="{4EFBAF17-6FF2-4917-8C50-17B5DF448B30}" dt="2024-03-12T19:49:11.832" v="20" actId="478"/>
          <ac:grpSpMkLst>
            <pc:docMk/>
            <pc:sldMk cId="3384928755" sldId="259"/>
            <ac:grpSpMk id="18" creationId="{E0E37E8A-821C-47A3-AD36-D0BC500E8DEE}"/>
          </ac:grpSpMkLst>
        </pc:grpChg>
        <pc:cxnChg chg="del">
          <ac:chgData name="Alexie Kim" userId="3777e34f-bc96-4ad4-8ba2-5da15f130dba" providerId="ADAL" clId="{4EFBAF17-6FF2-4917-8C50-17B5DF448B30}" dt="2024-03-12T19:49:11.832" v="20" actId="478"/>
          <ac:cxnSpMkLst>
            <pc:docMk/>
            <pc:sldMk cId="3384928755" sldId="259"/>
            <ac:cxnSpMk id="8" creationId="{BB40BF92-355F-53BF-6CCA-F2FCA104D671}"/>
          </ac:cxnSpMkLst>
        </pc:cxnChg>
        <pc:cxnChg chg="del">
          <ac:chgData name="Alexie Kim" userId="3777e34f-bc96-4ad4-8ba2-5da15f130dba" providerId="ADAL" clId="{4EFBAF17-6FF2-4917-8C50-17B5DF448B30}" dt="2024-03-12T19:49:11.832" v="20" actId="478"/>
          <ac:cxnSpMkLst>
            <pc:docMk/>
            <pc:sldMk cId="3384928755" sldId="259"/>
            <ac:cxnSpMk id="9" creationId="{42C13C78-2ADE-3373-21EB-C13139FCBF82}"/>
          </ac:cxnSpMkLst>
        </pc:cxnChg>
        <pc:cxnChg chg="del">
          <ac:chgData name="Alexie Kim" userId="3777e34f-bc96-4ad4-8ba2-5da15f130dba" providerId="ADAL" clId="{4EFBAF17-6FF2-4917-8C50-17B5DF448B30}" dt="2024-03-12T19:49:11.832" v="20" actId="478"/>
          <ac:cxnSpMkLst>
            <pc:docMk/>
            <pc:sldMk cId="3384928755" sldId="259"/>
            <ac:cxnSpMk id="23" creationId="{0FB1D075-AFA6-E95D-6289-FAE81218C822}"/>
          </ac:cxnSpMkLst>
        </pc:cxnChg>
      </pc:sldChg>
      <pc:sldChg chg="delSp modSp">
        <pc:chgData name="Alexie Kim" userId="3777e34f-bc96-4ad4-8ba2-5da15f130dba" providerId="ADAL" clId="{4EFBAF17-6FF2-4917-8C50-17B5DF448B30}" dt="2024-03-12T19:50:00.942" v="26" actId="478"/>
        <pc:sldMkLst>
          <pc:docMk/>
          <pc:sldMk cId="3889515877" sldId="260"/>
        </pc:sldMkLst>
        <pc:spChg chg="del mod">
          <ac:chgData name="Alexie Kim" userId="3777e34f-bc96-4ad4-8ba2-5da15f130dba" providerId="ADAL" clId="{4EFBAF17-6FF2-4917-8C50-17B5DF448B30}" dt="2024-03-12T19:50:00.942" v="26" actId="478"/>
          <ac:spMkLst>
            <pc:docMk/>
            <pc:sldMk cId="3889515877" sldId="260"/>
            <ac:spMk id="3" creationId="{9E60F772-A792-6CEC-FE57-E8BE5C6D2E33}"/>
          </ac:spMkLst>
        </pc:spChg>
        <pc:spChg chg="del mod">
          <ac:chgData name="Alexie Kim" userId="3777e34f-bc96-4ad4-8ba2-5da15f130dba" providerId="ADAL" clId="{4EFBAF17-6FF2-4917-8C50-17B5DF448B30}" dt="2024-03-12T19:50:00.942" v="26" actId="478"/>
          <ac:spMkLst>
            <pc:docMk/>
            <pc:sldMk cId="3889515877" sldId="260"/>
            <ac:spMk id="10" creationId="{09BFDEEA-E45A-87A7-9613-164AB8D69DEC}"/>
          </ac:spMkLst>
        </pc:spChg>
        <pc:spChg chg="del">
          <ac:chgData name="Alexie Kim" userId="3777e34f-bc96-4ad4-8ba2-5da15f130dba" providerId="ADAL" clId="{4EFBAF17-6FF2-4917-8C50-17B5DF448B30}" dt="2024-03-12T19:50:00.942" v="26" actId="478"/>
          <ac:spMkLst>
            <pc:docMk/>
            <pc:sldMk cId="3889515877" sldId="260"/>
            <ac:spMk id="24" creationId="{A7748289-5538-F21F-133B-8F9CD7DD2B8F}"/>
          </ac:spMkLst>
        </pc:spChg>
        <pc:grpChg chg="del">
          <ac:chgData name="Alexie Kim" userId="3777e34f-bc96-4ad4-8ba2-5da15f130dba" providerId="ADAL" clId="{4EFBAF17-6FF2-4917-8C50-17B5DF448B30}" dt="2024-03-12T19:50:00.942" v="26" actId="478"/>
          <ac:grpSpMkLst>
            <pc:docMk/>
            <pc:sldMk cId="3889515877" sldId="260"/>
            <ac:grpSpMk id="20" creationId="{72459872-B3D3-415C-8783-DC2E8FC394BC}"/>
          </ac:grpSpMkLst>
        </pc:grpChg>
        <pc:cxnChg chg="del">
          <ac:chgData name="Alexie Kim" userId="3777e34f-bc96-4ad4-8ba2-5da15f130dba" providerId="ADAL" clId="{4EFBAF17-6FF2-4917-8C50-17B5DF448B30}" dt="2024-03-12T19:50:00.942" v="26" actId="478"/>
          <ac:cxnSpMkLst>
            <pc:docMk/>
            <pc:sldMk cId="3889515877" sldId="260"/>
            <ac:cxnSpMk id="8" creationId="{BB40BF92-355F-53BF-6CCA-F2FCA104D671}"/>
          </ac:cxnSpMkLst>
        </pc:cxnChg>
        <pc:cxnChg chg="del">
          <ac:chgData name="Alexie Kim" userId="3777e34f-bc96-4ad4-8ba2-5da15f130dba" providerId="ADAL" clId="{4EFBAF17-6FF2-4917-8C50-17B5DF448B30}" dt="2024-03-12T19:50:00.942" v="26" actId="478"/>
          <ac:cxnSpMkLst>
            <pc:docMk/>
            <pc:sldMk cId="3889515877" sldId="260"/>
            <ac:cxnSpMk id="9" creationId="{42C13C78-2ADE-3373-21EB-C13139FCBF82}"/>
          </ac:cxnSpMkLst>
        </pc:cxnChg>
        <pc:cxnChg chg="del">
          <ac:chgData name="Alexie Kim" userId="3777e34f-bc96-4ad4-8ba2-5da15f130dba" providerId="ADAL" clId="{4EFBAF17-6FF2-4917-8C50-17B5DF448B30}" dt="2024-03-12T19:50:00.942" v="26" actId="478"/>
          <ac:cxnSpMkLst>
            <pc:docMk/>
            <pc:sldMk cId="3889515877" sldId="260"/>
            <ac:cxnSpMk id="23" creationId="{0FB1D075-AFA6-E95D-6289-FAE81218C822}"/>
          </ac:cxnSpMkLst>
        </pc:cxnChg>
      </pc:sldChg>
      <pc:sldChg chg="delSp">
        <pc:chgData name="Alexie Kim" userId="3777e34f-bc96-4ad4-8ba2-5da15f130dba" providerId="ADAL" clId="{4EFBAF17-6FF2-4917-8C50-17B5DF448B30}" dt="2024-03-12T19:50:31.318" v="29" actId="478"/>
        <pc:sldMkLst>
          <pc:docMk/>
          <pc:sldMk cId="3556776132" sldId="262"/>
        </pc:sldMkLst>
        <pc:spChg chg="del">
          <ac:chgData name="Alexie Kim" userId="3777e34f-bc96-4ad4-8ba2-5da15f130dba" providerId="ADAL" clId="{4EFBAF17-6FF2-4917-8C50-17B5DF448B30}" dt="2024-03-12T19:50:31.318" v="29" actId="478"/>
          <ac:spMkLst>
            <pc:docMk/>
            <pc:sldMk cId="3556776132" sldId="262"/>
            <ac:spMk id="3" creationId="{9E60F772-A792-6CEC-FE57-E8BE5C6D2E33}"/>
          </ac:spMkLst>
        </pc:spChg>
        <pc:spChg chg="del">
          <ac:chgData name="Alexie Kim" userId="3777e34f-bc96-4ad4-8ba2-5da15f130dba" providerId="ADAL" clId="{4EFBAF17-6FF2-4917-8C50-17B5DF448B30}" dt="2024-03-12T19:50:31.318" v="29" actId="478"/>
          <ac:spMkLst>
            <pc:docMk/>
            <pc:sldMk cId="3556776132" sldId="262"/>
            <ac:spMk id="10" creationId="{09BFDEEA-E45A-87A7-9613-164AB8D69DEC}"/>
          </ac:spMkLst>
        </pc:spChg>
        <pc:spChg chg="del">
          <ac:chgData name="Alexie Kim" userId="3777e34f-bc96-4ad4-8ba2-5da15f130dba" providerId="ADAL" clId="{4EFBAF17-6FF2-4917-8C50-17B5DF448B30}" dt="2024-03-12T19:50:31.318" v="29" actId="478"/>
          <ac:spMkLst>
            <pc:docMk/>
            <pc:sldMk cId="3556776132" sldId="262"/>
            <ac:spMk id="19" creationId="{AA2F380F-F3C4-25AE-760D-13656AF77F8C}"/>
          </ac:spMkLst>
        </pc:spChg>
        <pc:spChg chg="del">
          <ac:chgData name="Alexie Kim" userId="3777e34f-bc96-4ad4-8ba2-5da15f130dba" providerId="ADAL" clId="{4EFBAF17-6FF2-4917-8C50-17B5DF448B30}" dt="2024-03-12T19:50:31.318" v="29" actId="478"/>
          <ac:spMkLst>
            <pc:docMk/>
            <pc:sldMk cId="3556776132" sldId="262"/>
            <ac:spMk id="20" creationId="{68AFA496-B83B-753C-4846-B9524B661CC2}"/>
          </ac:spMkLst>
        </pc:spChg>
        <pc:spChg chg="del">
          <ac:chgData name="Alexie Kim" userId="3777e34f-bc96-4ad4-8ba2-5da15f130dba" providerId="ADAL" clId="{4EFBAF17-6FF2-4917-8C50-17B5DF448B30}" dt="2024-03-12T19:50:31.318" v="29" actId="478"/>
          <ac:spMkLst>
            <pc:docMk/>
            <pc:sldMk cId="3556776132" sldId="262"/>
            <ac:spMk id="24" creationId="{A7748289-5538-F21F-133B-8F9CD7DD2B8F}"/>
          </ac:spMkLst>
        </pc:spChg>
        <pc:grpChg chg="del">
          <ac:chgData name="Alexie Kim" userId="3777e34f-bc96-4ad4-8ba2-5da15f130dba" providerId="ADAL" clId="{4EFBAF17-6FF2-4917-8C50-17B5DF448B30}" dt="2024-03-12T19:50:31.318" v="29" actId="478"/>
          <ac:grpSpMkLst>
            <pc:docMk/>
            <pc:sldMk cId="3556776132" sldId="262"/>
            <ac:grpSpMk id="13" creationId="{4D73985B-C3B8-45E6-9521-DA5AC84FA766}"/>
          </ac:grpSpMkLst>
        </pc:grpChg>
        <pc:picChg chg="del">
          <ac:chgData name="Alexie Kim" userId="3777e34f-bc96-4ad4-8ba2-5da15f130dba" providerId="ADAL" clId="{4EFBAF17-6FF2-4917-8C50-17B5DF448B30}" dt="2024-03-12T19:50:31.318" v="29" actId="478"/>
          <ac:picMkLst>
            <pc:docMk/>
            <pc:sldMk cId="3556776132" sldId="262"/>
            <ac:picMk id="4" creationId="{C86868AB-F277-4247-A7CE-3AF0C0016224}"/>
          </ac:picMkLst>
        </pc:picChg>
        <pc:cxnChg chg="del">
          <ac:chgData name="Alexie Kim" userId="3777e34f-bc96-4ad4-8ba2-5da15f130dba" providerId="ADAL" clId="{4EFBAF17-6FF2-4917-8C50-17B5DF448B30}" dt="2024-03-12T19:50:31.318" v="29" actId="478"/>
          <ac:cxnSpMkLst>
            <pc:docMk/>
            <pc:sldMk cId="3556776132" sldId="262"/>
            <ac:cxnSpMk id="8" creationId="{BB40BF92-355F-53BF-6CCA-F2FCA104D671}"/>
          </ac:cxnSpMkLst>
        </pc:cxnChg>
        <pc:cxnChg chg="del">
          <ac:chgData name="Alexie Kim" userId="3777e34f-bc96-4ad4-8ba2-5da15f130dba" providerId="ADAL" clId="{4EFBAF17-6FF2-4917-8C50-17B5DF448B30}" dt="2024-03-12T19:50:31.318" v="29" actId="478"/>
          <ac:cxnSpMkLst>
            <pc:docMk/>
            <pc:sldMk cId="3556776132" sldId="262"/>
            <ac:cxnSpMk id="9" creationId="{42C13C78-2ADE-3373-21EB-C13139FCBF82}"/>
          </ac:cxnSpMkLst>
        </pc:cxnChg>
        <pc:cxnChg chg="del">
          <ac:chgData name="Alexie Kim" userId="3777e34f-bc96-4ad4-8ba2-5da15f130dba" providerId="ADAL" clId="{4EFBAF17-6FF2-4917-8C50-17B5DF448B30}" dt="2024-03-12T19:50:31.318" v="29" actId="478"/>
          <ac:cxnSpMkLst>
            <pc:docMk/>
            <pc:sldMk cId="3556776132" sldId="262"/>
            <ac:cxnSpMk id="23" creationId="{0FB1D075-AFA6-E95D-6289-FAE81218C822}"/>
          </ac:cxnSpMkLst>
        </pc:cxnChg>
      </pc:sldChg>
      <pc:sldChg chg="del">
        <pc:chgData name="Alexie Kim" userId="3777e34f-bc96-4ad4-8ba2-5da15f130dba" providerId="ADAL" clId="{4EFBAF17-6FF2-4917-8C50-17B5DF448B30}" dt="2024-03-12T19:50:51.184" v="33" actId="2696"/>
        <pc:sldMkLst>
          <pc:docMk/>
          <pc:sldMk cId="4235425094" sldId="263"/>
        </pc:sldMkLst>
      </pc:sldChg>
      <pc:sldChg chg="del">
        <pc:chgData name="Alexie Kim" userId="3777e34f-bc96-4ad4-8ba2-5da15f130dba" providerId="ADAL" clId="{4EFBAF17-6FF2-4917-8C50-17B5DF448B30}" dt="2024-03-12T19:51:33.225" v="38" actId="2696"/>
        <pc:sldMkLst>
          <pc:docMk/>
          <pc:sldMk cId="931651136" sldId="264"/>
        </pc:sldMkLst>
      </pc:sldChg>
      <pc:sldChg chg="del">
        <pc:chgData name="Alexie Kim" userId="3777e34f-bc96-4ad4-8ba2-5da15f130dba" providerId="ADAL" clId="{4EFBAF17-6FF2-4917-8C50-17B5DF448B30}" dt="2024-03-12T19:51:30.204" v="37" actId="2696"/>
        <pc:sldMkLst>
          <pc:docMk/>
          <pc:sldMk cId="2426648397" sldId="265"/>
        </pc:sldMkLst>
      </pc:sldChg>
      <pc:sldChg chg="modSp">
        <pc:chgData name="Alexie Kim" userId="3777e34f-bc96-4ad4-8ba2-5da15f130dba" providerId="ADAL" clId="{4EFBAF17-6FF2-4917-8C50-17B5DF448B30}" dt="2024-03-12T19:55:00.256" v="57" actId="1076"/>
        <pc:sldMkLst>
          <pc:docMk/>
          <pc:sldMk cId="1445037054" sldId="274"/>
        </pc:sldMkLst>
        <pc:spChg chg="mod">
          <ac:chgData name="Alexie Kim" userId="3777e34f-bc96-4ad4-8ba2-5da15f130dba" providerId="ADAL" clId="{4EFBAF17-6FF2-4917-8C50-17B5DF448B30}" dt="2024-03-12T19:55:00.256" v="57" actId="1076"/>
          <ac:spMkLst>
            <pc:docMk/>
            <pc:sldMk cId="1445037054" sldId="274"/>
            <ac:spMk id="20" creationId="{075E9003-4890-42C3-8B62-0045FC88FC4B}"/>
          </ac:spMkLst>
        </pc:spChg>
      </pc:sldChg>
      <pc:sldChg chg="add">
        <pc:chgData name="Alexie Kim" userId="3777e34f-bc96-4ad4-8ba2-5da15f130dba" providerId="ADAL" clId="{4EFBAF17-6FF2-4917-8C50-17B5DF448B30}" dt="2024-03-12T19:46:37.753" v="0"/>
        <pc:sldMkLst>
          <pc:docMk/>
          <pc:sldMk cId="1612699106" sldId="275"/>
        </pc:sldMkLst>
      </pc:sldChg>
      <pc:sldChg chg="add">
        <pc:chgData name="Alexie Kim" userId="3777e34f-bc96-4ad4-8ba2-5da15f130dba" providerId="ADAL" clId="{4EFBAF17-6FF2-4917-8C50-17B5DF448B30}" dt="2024-03-12T19:46:45.039" v="2"/>
        <pc:sldMkLst>
          <pc:docMk/>
          <pc:sldMk cId="3001892891" sldId="276"/>
        </pc:sldMkLst>
      </pc:sldChg>
      <pc:sldChg chg="add">
        <pc:chgData name="Alexie Kim" userId="3777e34f-bc96-4ad4-8ba2-5da15f130dba" providerId="ADAL" clId="{4EFBAF17-6FF2-4917-8C50-17B5DF448B30}" dt="2024-03-12T19:50:46.253" v="32"/>
        <pc:sldMkLst>
          <pc:docMk/>
          <pc:sldMk cId="354825697" sldId="277"/>
        </pc:sldMkLst>
      </pc:sldChg>
      <pc:sldChg chg="add del">
        <pc:chgData name="Alexie Kim" userId="3777e34f-bc96-4ad4-8ba2-5da15f130dba" providerId="ADAL" clId="{4EFBAF17-6FF2-4917-8C50-17B5DF448B30}" dt="2024-03-12T19:50:46.192" v="31"/>
        <pc:sldMkLst>
          <pc:docMk/>
          <pc:sldMk cId="2467846253" sldId="277"/>
        </pc:sldMkLst>
      </pc:sldChg>
      <pc:sldChg chg="add del">
        <pc:chgData name="Alexie Kim" userId="3777e34f-bc96-4ad4-8ba2-5da15f130dba" providerId="ADAL" clId="{4EFBAF17-6FF2-4917-8C50-17B5DF448B30}" dt="2024-03-12T19:47:57.432" v="8" actId="2696"/>
        <pc:sldMkLst>
          <pc:docMk/>
          <pc:sldMk cId="4005829680" sldId="277"/>
        </pc:sldMkLst>
      </pc:sldChg>
      <pc:sldChg chg="add del">
        <pc:chgData name="Alexie Kim" userId="3777e34f-bc96-4ad4-8ba2-5da15f130dba" providerId="ADAL" clId="{4EFBAF17-6FF2-4917-8C50-17B5DF448B30}" dt="2024-03-12T19:51:39.876" v="39" actId="2696"/>
        <pc:sldMkLst>
          <pc:docMk/>
          <pc:sldMk cId="749276951" sldId="278"/>
        </pc:sldMkLst>
      </pc:sldChg>
      <pc:sldChg chg="add">
        <pc:chgData name="Alexie Kim" userId="3777e34f-bc96-4ad4-8ba2-5da15f130dba" providerId="ADAL" clId="{4EFBAF17-6FF2-4917-8C50-17B5DF448B30}" dt="2024-03-12T19:50:57.595" v="35"/>
        <pc:sldMkLst>
          <pc:docMk/>
          <pc:sldMk cId="907973680" sldId="279"/>
        </pc:sldMkLst>
      </pc:sldChg>
      <pc:sldChg chg="add">
        <pc:chgData name="Alexie Kim" userId="3777e34f-bc96-4ad4-8ba2-5da15f130dba" providerId="ADAL" clId="{4EFBAF17-6FF2-4917-8C50-17B5DF448B30}" dt="2024-03-12T19:51:27.685" v="36"/>
        <pc:sldMkLst>
          <pc:docMk/>
          <pc:sldMk cId="306581851" sldId="280"/>
        </pc:sldMkLst>
      </pc:sldChg>
      <pc:sldMasterChg chg="delSldLayout modSldLayout">
        <pc:chgData name="Alexie Kim" userId="3777e34f-bc96-4ad4-8ba2-5da15f130dba" providerId="ADAL" clId="{4EFBAF17-6FF2-4917-8C50-17B5DF448B30}" dt="2024-03-12T19:54:26.189" v="52" actId="2696"/>
        <pc:sldMasterMkLst>
          <pc:docMk/>
          <pc:sldMasterMk cId="1246750616" sldId="2147483672"/>
        </pc:sldMasterMkLst>
        <pc:sldLayoutChg chg="addSp delSp">
          <pc:chgData name="Alexie Kim" userId="3777e34f-bc96-4ad4-8ba2-5da15f130dba" providerId="ADAL" clId="{4EFBAF17-6FF2-4917-8C50-17B5DF448B30}" dt="2024-03-12T19:47:16.363" v="5"/>
          <pc:sldLayoutMkLst>
            <pc:docMk/>
            <pc:sldMasterMk cId="1246750616" sldId="2147483672"/>
            <pc:sldLayoutMk cId="3046650587" sldId="2147483673"/>
          </pc:sldLayoutMkLst>
          <pc:spChg chg="del">
            <ac:chgData name="Alexie Kim" userId="3777e34f-bc96-4ad4-8ba2-5da15f130dba" providerId="ADAL" clId="{4EFBAF17-6FF2-4917-8C50-17B5DF448B30}" dt="2024-03-12T19:47:15.387" v="4" actId="478"/>
            <ac:spMkLst>
              <pc:docMk/>
              <pc:sldMasterMk cId="1246750616" sldId="2147483672"/>
              <pc:sldLayoutMk cId="3046650587" sldId="2147483673"/>
              <ac:spMk id="2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47:15.387" v="4" actId="478"/>
            <ac:spMkLst>
              <pc:docMk/>
              <pc:sldMasterMk cId="1246750616" sldId="2147483672"/>
              <pc:sldLayoutMk cId="3046650587" sldId="2147483673"/>
              <ac:spMk id="3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47:15.387" v="4" actId="478"/>
            <ac:spMkLst>
              <pc:docMk/>
              <pc:sldMasterMk cId="1246750616" sldId="2147483672"/>
              <pc:sldLayoutMk cId="3046650587" sldId="2147483673"/>
              <ac:spMk id="4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47:15.387" v="4" actId="478"/>
            <ac:spMkLst>
              <pc:docMk/>
              <pc:sldMasterMk cId="1246750616" sldId="2147483672"/>
              <pc:sldLayoutMk cId="3046650587" sldId="2147483673"/>
              <ac:spMk id="5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47:15.387" v="4" actId="478"/>
            <ac:spMkLst>
              <pc:docMk/>
              <pc:sldMasterMk cId="1246750616" sldId="2147483672"/>
              <pc:sldLayoutMk cId="3046650587" sldId="2147483673"/>
              <ac:spMk id="6" creationId="{00000000-0000-0000-0000-000000000000}"/>
            </ac:spMkLst>
          </pc:spChg>
          <pc:spChg chg="add">
            <ac:chgData name="Alexie Kim" userId="3777e34f-bc96-4ad4-8ba2-5da15f130dba" providerId="ADAL" clId="{4EFBAF17-6FF2-4917-8C50-17B5DF448B30}" dt="2024-03-12T19:47:16.363" v="5"/>
            <ac:spMkLst>
              <pc:docMk/>
              <pc:sldMasterMk cId="1246750616" sldId="2147483672"/>
              <pc:sldLayoutMk cId="3046650587" sldId="2147483673"/>
              <ac:spMk id="7" creationId="{E1ABA5A1-4E37-47ED-8A0D-B3A6F655D99C}"/>
            </ac:spMkLst>
          </pc:spChg>
          <pc:spChg chg="add">
            <ac:chgData name="Alexie Kim" userId="3777e34f-bc96-4ad4-8ba2-5da15f130dba" providerId="ADAL" clId="{4EFBAF17-6FF2-4917-8C50-17B5DF448B30}" dt="2024-03-12T19:47:16.363" v="5"/>
            <ac:spMkLst>
              <pc:docMk/>
              <pc:sldMasterMk cId="1246750616" sldId="2147483672"/>
              <pc:sldLayoutMk cId="3046650587" sldId="2147483673"/>
              <ac:spMk id="10" creationId="{14D2E240-FBDF-46AF-B900-63BD2387553B}"/>
            </ac:spMkLst>
          </pc:spChg>
          <pc:grpChg chg="add">
            <ac:chgData name="Alexie Kim" userId="3777e34f-bc96-4ad4-8ba2-5da15f130dba" providerId="ADAL" clId="{4EFBAF17-6FF2-4917-8C50-17B5DF448B30}" dt="2024-03-12T19:47:16.363" v="5"/>
            <ac:grpSpMkLst>
              <pc:docMk/>
              <pc:sldMasterMk cId="1246750616" sldId="2147483672"/>
              <pc:sldLayoutMk cId="3046650587" sldId="2147483673"/>
              <ac:grpSpMk id="11" creationId="{68905144-DA4C-49A2-9BA9-6017BCFA4289}"/>
            </ac:grpSpMkLst>
          </pc:grpChg>
          <pc:cxnChg chg="add">
            <ac:chgData name="Alexie Kim" userId="3777e34f-bc96-4ad4-8ba2-5da15f130dba" providerId="ADAL" clId="{4EFBAF17-6FF2-4917-8C50-17B5DF448B30}" dt="2024-03-12T19:47:16.363" v="5"/>
            <ac:cxnSpMkLst>
              <pc:docMk/>
              <pc:sldMasterMk cId="1246750616" sldId="2147483672"/>
              <pc:sldLayoutMk cId="3046650587" sldId="2147483673"/>
              <ac:cxnSpMk id="8" creationId="{88EFD14B-8474-4F48-B459-8089C67D1CC0}"/>
            </ac:cxnSpMkLst>
          </pc:cxnChg>
          <pc:cxnChg chg="add">
            <ac:chgData name="Alexie Kim" userId="3777e34f-bc96-4ad4-8ba2-5da15f130dba" providerId="ADAL" clId="{4EFBAF17-6FF2-4917-8C50-17B5DF448B30}" dt="2024-03-12T19:47:16.363" v="5"/>
            <ac:cxnSpMkLst>
              <pc:docMk/>
              <pc:sldMasterMk cId="1246750616" sldId="2147483672"/>
              <pc:sldLayoutMk cId="3046650587" sldId="2147483673"/>
              <ac:cxnSpMk id="9" creationId="{AF767BC4-7A79-4A88-98EB-62EFF02EB516}"/>
            </ac:cxnSpMkLst>
          </pc:cxnChg>
        </pc:sldLayoutChg>
        <pc:sldLayoutChg chg="addSp delSp modSp">
          <pc:chgData name="Alexie Kim" userId="3777e34f-bc96-4ad4-8ba2-5da15f130dba" providerId="ADAL" clId="{4EFBAF17-6FF2-4917-8C50-17B5DF448B30}" dt="2024-03-12T19:53:28.905" v="42" actId="207"/>
          <pc:sldLayoutMkLst>
            <pc:docMk/>
            <pc:sldMasterMk cId="1246750616" sldId="2147483672"/>
            <pc:sldLayoutMk cId="4278723972" sldId="2147483674"/>
          </pc:sldLayoutMkLst>
          <pc:spChg chg="del">
            <ac:chgData name="Alexie Kim" userId="3777e34f-bc96-4ad4-8ba2-5da15f130dba" providerId="ADAL" clId="{4EFBAF17-6FF2-4917-8C50-17B5DF448B30}" dt="2024-03-12T19:48:23.349" v="9" actId="478"/>
            <ac:spMkLst>
              <pc:docMk/>
              <pc:sldMasterMk cId="1246750616" sldId="2147483672"/>
              <pc:sldLayoutMk cId="4278723972" sldId="2147483674"/>
              <ac:spMk id="2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48:23.349" v="9" actId="478"/>
            <ac:spMkLst>
              <pc:docMk/>
              <pc:sldMasterMk cId="1246750616" sldId="2147483672"/>
              <pc:sldLayoutMk cId="4278723972" sldId="2147483674"/>
              <ac:spMk id="3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48:23.349" v="9" actId="478"/>
            <ac:spMkLst>
              <pc:docMk/>
              <pc:sldMasterMk cId="1246750616" sldId="2147483672"/>
              <pc:sldLayoutMk cId="4278723972" sldId="2147483674"/>
              <ac:spMk id="4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48:23.349" v="9" actId="478"/>
            <ac:spMkLst>
              <pc:docMk/>
              <pc:sldMasterMk cId="1246750616" sldId="2147483672"/>
              <pc:sldLayoutMk cId="4278723972" sldId="2147483674"/>
              <ac:spMk id="5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48:23.349" v="9" actId="478"/>
            <ac:spMkLst>
              <pc:docMk/>
              <pc:sldMasterMk cId="1246750616" sldId="2147483672"/>
              <pc:sldLayoutMk cId="4278723972" sldId="2147483674"/>
              <ac:spMk id="6" creationId="{00000000-0000-0000-0000-000000000000}"/>
            </ac:spMkLst>
          </pc:spChg>
          <pc:spChg chg="add">
            <ac:chgData name="Alexie Kim" userId="3777e34f-bc96-4ad4-8ba2-5da15f130dba" providerId="ADAL" clId="{4EFBAF17-6FF2-4917-8C50-17B5DF448B30}" dt="2024-03-12T19:48:24.110" v="10"/>
            <ac:spMkLst>
              <pc:docMk/>
              <pc:sldMasterMk cId="1246750616" sldId="2147483672"/>
              <pc:sldLayoutMk cId="4278723972" sldId="2147483674"/>
              <ac:spMk id="7" creationId="{3B775611-BFB3-485E-A5B9-E404CBBC0254}"/>
            </ac:spMkLst>
          </pc:spChg>
          <pc:spChg chg="add">
            <ac:chgData name="Alexie Kim" userId="3777e34f-bc96-4ad4-8ba2-5da15f130dba" providerId="ADAL" clId="{4EFBAF17-6FF2-4917-8C50-17B5DF448B30}" dt="2024-03-12T19:48:24.110" v="10"/>
            <ac:spMkLst>
              <pc:docMk/>
              <pc:sldMasterMk cId="1246750616" sldId="2147483672"/>
              <pc:sldLayoutMk cId="4278723972" sldId="2147483674"/>
              <ac:spMk id="10" creationId="{4818C8C6-C1E7-41AE-A747-9E35D10298D5}"/>
            </ac:spMkLst>
          </pc:spChg>
          <pc:spChg chg="add mod">
            <ac:chgData name="Alexie Kim" userId="3777e34f-bc96-4ad4-8ba2-5da15f130dba" providerId="ADAL" clId="{4EFBAF17-6FF2-4917-8C50-17B5DF448B30}" dt="2024-03-12T19:53:28.905" v="42" actId="207"/>
            <ac:spMkLst>
              <pc:docMk/>
              <pc:sldMasterMk cId="1246750616" sldId="2147483672"/>
              <pc:sldLayoutMk cId="4278723972" sldId="2147483674"/>
              <ac:spMk id="12" creationId="{04F25A2C-E853-44AE-9947-876B9DFB3C8B}"/>
            </ac:spMkLst>
          </pc:spChg>
          <pc:spChg chg="add del">
            <ac:chgData name="Alexie Kim" userId="3777e34f-bc96-4ad4-8ba2-5da15f130dba" providerId="ADAL" clId="{4EFBAF17-6FF2-4917-8C50-17B5DF448B30}" dt="2024-03-12T19:48:29.570" v="11" actId="478"/>
            <ac:spMkLst>
              <pc:docMk/>
              <pc:sldMasterMk cId="1246750616" sldId="2147483672"/>
              <pc:sldLayoutMk cId="4278723972" sldId="2147483674"/>
              <ac:spMk id="22" creationId="{4C1388EF-2455-43B1-B77B-379372FFFA3F}"/>
            </ac:spMkLst>
          </pc:spChg>
          <pc:spChg chg="add mod">
            <ac:chgData name="Alexie Kim" userId="3777e34f-bc96-4ad4-8ba2-5da15f130dba" providerId="ADAL" clId="{4EFBAF17-6FF2-4917-8C50-17B5DF448B30}" dt="2024-03-12T19:48:41.175" v="15" actId="14100"/>
            <ac:spMkLst>
              <pc:docMk/>
              <pc:sldMasterMk cId="1246750616" sldId="2147483672"/>
              <pc:sldLayoutMk cId="4278723972" sldId="2147483674"/>
              <ac:spMk id="23" creationId="{39BC776B-3A7A-4E7A-B73F-A87059AA4BB0}"/>
            </ac:spMkLst>
          </pc:spChg>
          <pc:spChg chg="add">
            <ac:chgData name="Alexie Kim" userId="3777e34f-bc96-4ad4-8ba2-5da15f130dba" providerId="ADAL" clId="{4EFBAF17-6FF2-4917-8C50-17B5DF448B30}" dt="2024-03-12T19:48:46.105" v="16"/>
            <ac:spMkLst>
              <pc:docMk/>
              <pc:sldMasterMk cId="1246750616" sldId="2147483672"/>
              <pc:sldLayoutMk cId="4278723972" sldId="2147483674"/>
              <ac:spMk id="24" creationId="{20A384FD-3321-4E77-8DC6-6F229FB420F6}"/>
            </ac:spMkLst>
          </pc:spChg>
          <pc:grpChg chg="add">
            <ac:chgData name="Alexie Kim" userId="3777e34f-bc96-4ad4-8ba2-5da15f130dba" providerId="ADAL" clId="{4EFBAF17-6FF2-4917-8C50-17B5DF448B30}" dt="2024-03-12T19:48:24.110" v="10"/>
            <ac:grpSpMkLst>
              <pc:docMk/>
              <pc:sldMasterMk cId="1246750616" sldId="2147483672"/>
              <pc:sldLayoutMk cId="4278723972" sldId="2147483674"/>
              <ac:grpSpMk id="13" creationId="{91A4B643-F67A-4FF5-8F12-0E9E027F0C0D}"/>
            </ac:grpSpMkLst>
          </pc:grpChg>
          <pc:grpChg chg="add del">
            <ac:chgData name="Alexie Kim" userId="3777e34f-bc96-4ad4-8ba2-5da15f130dba" providerId="ADAL" clId="{4EFBAF17-6FF2-4917-8C50-17B5DF448B30}" dt="2024-03-12T19:48:58.367" v="18" actId="478"/>
            <ac:grpSpMkLst>
              <pc:docMk/>
              <pc:sldMasterMk cId="1246750616" sldId="2147483672"/>
              <pc:sldLayoutMk cId="4278723972" sldId="2147483674"/>
              <ac:grpSpMk id="16" creationId="{32A8844A-B9D2-4F13-A5D0-9DFA8454BC57}"/>
            </ac:grpSpMkLst>
          </pc:grpChg>
          <pc:picChg chg="del">
            <ac:chgData name="Alexie Kim" userId="3777e34f-bc96-4ad4-8ba2-5da15f130dba" providerId="ADAL" clId="{4EFBAF17-6FF2-4917-8C50-17B5DF448B30}" dt="2024-03-12T19:48:54.289" v="17" actId="478"/>
            <ac:picMkLst>
              <pc:docMk/>
              <pc:sldMasterMk cId="1246750616" sldId="2147483672"/>
              <pc:sldLayoutMk cId="4278723972" sldId="2147483674"/>
              <ac:picMk id="17" creationId="{A2A94977-32D3-40D0-9DBA-BF005B5743E7}"/>
            </ac:picMkLst>
          </pc:picChg>
          <pc:cxnChg chg="add">
            <ac:chgData name="Alexie Kim" userId="3777e34f-bc96-4ad4-8ba2-5da15f130dba" providerId="ADAL" clId="{4EFBAF17-6FF2-4917-8C50-17B5DF448B30}" dt="2024-03-12T19:48:24.110" v="10"/>
            <ac:cxnSpMkLst>
              <pc:docMk/>
              <pc:sldMasterMk cId="1246750616" sldId="2147483672"/>
              <pc:sldLayoutMk cId="4278723972" sldId="2147483674"/>
              <ac:cxnSpMk id="8" creationId="{BC235EB0-96A1-48C8-BE54-89D89E444646}"/>
            </ac:cxnSpMkLst>
          </pc:cxnChg>
          <pc:cxnChg chg="add">
            <ac:chgData name="Alexie Kim" userId="3777e34f-bc96-4ad4-8ba2-5da15f130dba" providerId="ADAL" clId="{4EFBAF17-6FF2-4917-8C50-17B5DF448B30}" dt="2024-03-12T19:48:24.110" v="10"/>
            <ac:cxnSpMkLst>
              <pc:docMk/>
              <pc:sldMasterMk cId="1246750616" sldId="2147483672"/>
              <pc:sldLayoutMk cId="4278723972" sldId="2147483674"/>
              <ac:cxnSpMk id="9" creationId="{8AD42881-E450-488D-B6E5-0A63EF3B810D}"/>
            </ac:cxnSpMkLst>
          </pc:cxnChg>
          <pc:cxnChg chg="add">
            <ac:chgData name="Alexie Kim" userId="3777e34f-bc96-4ad4-8ba2-5da15f130dba" providerId="ADAL" clId="{4EFBAF17-6FF2-4917-8C50-17B5DF448B30}" dt="2024-03-12T19:48:24.110" v="10"/>
            <ac:cxnSpMkLst>
              <pc:docMk/>
              <pc:sldMasterMk cId="1246750616" sldId="2147483672"/>
              <pc:sldLayoutMk cId="4278723972" sldId="2147483674"/>
              <ac:cxnSpMk id="11" creationId="{F3507E16-555A-431B-822A-2DF36A37FF54}"/>
            </ac:cxnSpMkLst>
          </pc:cxnChg>
        </pc:sldLayoutChg>
        <pc:sldLayoutChg chg="addSp delSp modSp">
          <pc:chgData name="Alexie Kim" userId="3777e34f-bc96-4ad4-8ba2-5da15f130dba" providerId="ADAL" clId="{4EFBAF17-6FF2-4917-8C50-17B5DF448B30}" dt="2024-03-12T19:53:25.132" v="41" actId="207"/>
          <pc:sldLayoutMkLst>
            <pc:docMk/>
            <pc:sldMasterMk cId="1246750616" sldId="2147483672"/>
            <pc:sldLayoutMk cId="112696289" sldId="2147483675"/>
          </pc:sldLayoutMkLst>
          <pc:spChg chg="del">
            <ac:chgData name="Alexie Kim" userId="3777e34f-bc96-4ad4-8ba2-5da15f130dba" providerId="ADAL" clId="{4EFBAF17-6FF2-4917-8C50-17B5DF448B30}" dt="2024-03-12T19:49:40.500" v="22" actId="478"/>
            <ac:spMkLst>
              <pc:docMk/>
              <pc:sldMasterMk cId="1246750616" sldId="2147483672"/>
              <pc:sldLayoutMk cId="112696289" sldId="2147483675"/>
              <ac:spMk id="2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49:40.500" v="22" actId="478"/>
            <ac:spMkLst>
              <pc:docMk/>
              <pc:sldMasterMk cId="1246750616" sldId="2147483672"/>
              <pc:sldLayoutMk cId="112696289" sldId="2147483675"/>
              <ac:spMk id="3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49:40.500" v="22" actId="478"/>
            <ac:spMkLst>
              <pc:docMk/>
              <pc:sldMasterMk cId="1246750616" sldId="2147483672"/>
              <pc:sldLayoutMk cId="112696289" sldId="2147483675"/>
              <ac:spMk id="4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49:40.500" v="22" actId="478"/>
            <ac:spMkLst>
              <pc:docMk/>
              <pc:sldMasterMk cId="1246750616" sldId="2147483672"/>
              <pc:sldLayoutMk cId="112696289" sldId="2147483675"/>
              <ac:spMk id="5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49:40.500" v="22" actId="478"/>
            <ac:spMkLst>
              <pc:docMk/>
              <pc:sldMasterMk cId="1246750616" sldId="2147483672"/>
              <pc:sldLayoutMk cId="112696289" sldId="2147483675"/>
              <ac:spMk id="6" creationId="{00000000-0000-0000-0000-000000000000}"/>
            </ac:spMkLst>
          </pc:spChg>
          <pc:spChg chg="add">
            <ac:chgData name="Alexie Kim" userId="3777e34f-bc96-4ad4-8ba2-5da15f130dba" providerId="ADAL" clId="{4EFBAF17-6FF2-4917-8C50-17B5DF448B30}" dt="2024-03-12T19:49:41.157" v="23"/>
            <ac:spMkLst>
              <pc:docMk/>
              <pc:sldMasterMk cId="1246750616" sldId="2147483672"/>
              <pc:sldLayoutMk cId="112696289" sldId="2147483675"/>
              <ac:spMk id="7" creationId="{FB98472D-31C0-43C7-82E1-250C3C689801}"/>
            </ac:spMkLst>
          </pc:spChg>
          <pc:spChg chg="add">
            <ac:chgData name="Alexie Kim" userId="3777e34f-bc96-4ad4-8ba2-5da15f130dba" providerId="ADAL" clId="{4EFBAF17-6FF2-4917-8C50-17B5DF448B30}" dt="2024-03-12T19:49:41.157" v="23"/>
            <ac:spMkLst>
              <pc:docMk/>
              <pc:sldMasterMk cId="1246750616" sldId="2147483672"/>
              <pc:sldLayoutMk cId="112696289" sldId="2147483675"/>
              <ac:spMk id="10" creationId="{073B4B59-5386-47E5-981D-A97FCC0CF7B9}"/>
            </ac:spMkLst>
          </pc:spChg>
          <pc:spChg chg="add mod">
            <ac:chgData name="Alexie Kim" userId="3777e34f-bc96-4ad4-8ba2-5da15f130dba" providerId="ADAL" clId="{4EFBAF17-6FF2-4917-8C50-17B5DF448B30}" dt="2024-03-12T19:53:25.132" v="41" actId="207"/>
            <ac:spMkLst>
              <pc:docMk/>
              <pc:sldMasterMk cId="1246750616" sldId="2147483672"/>
              <pc:sldLayoutMk cId="112696289" sldId="2147483675"/>
              <ac:spMk id="12" creationId="{EACE8042-9193-47B7-845C-12480FB03EA8}"/>
            </ac:spMkLst>
          </pc:spChg>
          <pc:grpChg chg="add">
            <ac:chgData name="Alexie Kim" userId="3777e34f-bc96-4ad4-8ba2-5da15f130dba" providerId="ADAL" clId="{4EFBAF17-6FF2-4917-8C50-17B5DF448B30}" dt="2024-03-12T19:49:41.157" v="23"/>
            <ac:grpSpMkLst>
              <pc:docMk/>
              <pc:sldMasterMk cId="1246750616" sldId="2147483672"/>
              <pc:sldLayoutMk cId="112696289" sldId="2147483675"/>
              <ac:grpSpMk id="13" creationId="{3C76B0E6-EE22-42CF-9DA1-1605D262E286}"/>
            </ac:grpSpMkLst>
          </pc:grpChg>
          <pc:cxnChg chg="add">
            <ac:chgData name="Alexie Kim" userId="3777e34f-bc96-4ad4-8ba2-5da15f130dba" providerId="ADAL" clId="{4EFBAF17-6FF2-4917-8C50-17B5DF448B30}" dt="2024-03-12T19:49:41.157" v="23"/>
            <ac:cxnSpMkLst>
              <pc:docMk/>
              <pc:sldMasterMk cId="1246750616" sldId="2147483672"/>
              <pc:sldLayoutMk cId="112696289" sldId="2147483675"/>
              <ac:cxnSpMk id="8" creationId="{8D21634A-230D-498A-AA20-11F5630DA8C2}"/>
            </ac:cxnSpMkLst>
          </pc:cxnChg>
          <pc:cxnChg chg="add">
            <ac:chgData name="Alexie Kim" userId="3777e34f-bc96-4ad4-8ba2-5da15f130dba" providerId="ADAL" clId="{4EFBAF17-6FF2-4917-8C50-17B5DF448B30}" dt="2024-03-12T19:49:41.157" v="23"/>
            <ac:cxnSpMkLst>
              <pc:docMk/>
              <pc:sldMasterMk cId="1246750616" sldId="2147483672"/>
              <pc:sldLayoutMk cId="112696289" sldId="2147483675"/>
              <ac:cxnSpMk id="9" creationId="{00044A69-38CB-4409-A1D9-52A90641C432}"/>
            </ac:cxnSpMkLst>
          </pc:cxnChg>
          <pc:cxnChg chg="add">
            <ac:chgData name="Alexie Kim" userId="3777e34f-bc96-4ad4-8ba2-5da15f130dba" providerId="ADAL" clId="{4EFBAF17-6FF2-4917-8C50-17B5DF448B30}" dt="2024-03-12T19:49:41.157" v="23"/>
            <ac:cxnSpMkLst>
              <pc:docMk/>
              <pc:sldMasterMk cId="1246750616" sldId="2147483672"/>
              <pc:sldLayoutMk cId="112696289" sldId="2147483675"/>
              <ac:cxnSpMk id="11" creationId="{3CCAB29C-341B-47C0-8E61-550E19647E2A}"/>
            </ac:cxnSpMkLst>
          </pc:cxnChg>
        </pc:sldLayoutChg>
        <pc:sldLayoutChg chg="addSp delSp modSp">
          <pc:chgData name="Alexie Kim" userId="3777e34f-bc96-4ad4-8ba2-5da15f130dba" providerId="ADAL" clId="{4EFBAF17-6FF2-4917-8C50-17B5DF448B30}" dt="2024-03-12T19:53:18.822" v="40" actId="207"/>
          <pc:sldLayoutMkLst>
            <pc:docMk/>
            <pc:sldMasterMk cId="1246750616" sldId="2147483672"/>
            <pc:sldLayoutMk cId="4166007694" sldId="2147483676"/>
          </pc:sldLayoutMkLst>
          <pc:spChg chg="del">
            <ac:chgData name="Alexie Kim" userId="3777e34f-bc96-4ad4-8ba2-5da15f130dba" providerId="ADAL" clId="{4EFBAF17-6FF2-4917-8C50-17B5DF448B30}" dt="2024-03-12T19:50:22.728" v="27" actId="478"/>
            <ac:spMkLst>
              <pc:docMk/>
              <pc:sldMasterMk cId="1246750616" sldId="2147483672"/>
              <pc:sldLayoutMk cId="4166007694" sldId="2147483676"/>
              <ac:spMk id="2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50:22.728" v="27" actId="478"/>
            <ac:spMkLst>
              <pc:docMk/>
              <pc:sldMasterMk cId="1246750616" sldId="2147483672"/>
              <pc:sldLayoutMk cId="4166007694" sldId="2147483676"/>
              <ac:spMk id="3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50:22.728" v="27" actId="478"/>
            <ac:spMkLst>
              <pc:docMk/>
              <pc:sldMasterMk cId="1246750616" sldId="2147483672"/>
              <pc:sldLayoutMk cId="4166007694" sldId="2147483676"/>
              <ac:spMk id="4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50:22.728" v="27" actId="478"/>
            <ac:spMkLst>
              <pc:docMk/>
              <pc:sldMasterMk cId="1246750616" sldId="2147483672"/>
              <pc:sldLayoutMk cId="4166007694" sldId="2147483676"/>
              <ac:spMk id="5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50:22.728" v="27" actId="478"/>
            <ac:spMkLst>
              <pc:docMk/>
              <pc:sldMasterMk cId="1246750616" sldId="2147483672"/>
              <pc:sldLayoutMk cId="4166007694" sldId="2147483676"/>
              <ac:spMk id="6" creationId="{00000000-0000-0000-0000-000000000000}"/>
            </ac:spMkLst>
          </pc:spChg>
          <pc:spChg chg="del">
            <ac:chgData name="Alexie Kim" userId="3777e34f-bc96-4ad4-8ba2-5da15f130dba" providerId="ADAL" clId="{4EFBAF17-6FF2-4917-8C50-17B5DF448B30}" dt="2024-03-12T19:50:22.728" v="27" actId="478"/>
            <ac:spMkLst>
              <pc:docMk/>
              <pc:sldMasterMk cId="1246750616" sldId="2147483672"/>
              <pc:sldLayoutMk cId="4166007694" sldId="2147483676"/>
              <ac:spMk id="7" creationId="{00000000-0000-0000-0000-000000000000}"/>
            </ac:spMkLst>
          </pc:spChg>
          <pc:spChg chg="add">
            <ac:chgData name="Alexie Kim" userId="3777e34f-bc96-4ad4-8ba2-5da15f130dba" providerId="ADAL" clId="{4EFBAF17-6FF2-4917-8C50-17B5DF448B30}" dt="2024-03-12T19:50:23.207" v="28"/>
            <ac:spMkLst>
              <pc:docMk/>
              <pc:sldMasterMk cId="1246750616" sldId="2147483672"/>
              <pc:sldLayoutMk cId="4166007694" sldId="2147483676"/>
              <ac:spMk id="8" creationId="{969F431D-2531-4EBF-8335-A543A05FB370}"/>
            </ac:spMkLst>
          </pc:spChg>
          <pc:spChg chg="add">
            <ac:chgData name="Alexie Kim" userId="3777e34f-bc96-4ad4-8ba2-5da15f130dba" providerId="ADAL" clId="{4EFBAF17-6FF2-4917-8C50-17B5DF448B30}" dt="2024-03-12T19:50:23.207" v="28"/>
            <ac:spMkLst>
              <pc:docMk/>
              <pc:sldMasterMk cId="1246750616" sldId="2147483672"/>
              <pc:sldLayoutMk cId="4166007694" sldId="2147483676"/>
              <ac:spMk id="11" creationId="{C48AA07A-F313-4E00-BA2F-01CA7C0246DF}"/>
            </ac:spMkLst>
          </pc:spChg>
          <pc:spChg chg="add mod">
            <ac:chgData name="Alexie Kim" userId="3777e34f-bc96-4ad4-8ba2-5da15f130dba" providerId="ADAL" clId="{4EFBAF17-6FF2-4917-8C50-17B5DF448B30}" dt="2024-03-12T19:53:18.822" v="40" actId="207"/>
            <ac:spMkLst>
              <pc:docMk/>
              <pc:sldMasterMk cId="1246750616" sldId="2147483672"/>
              <pc:sldLayoutMk cId="4166007694" sldId="2147483676"/>
              <ac:spMk id="13" creationId="{6C19CC02-2C10-4A93-AC92-9098F0D61024}"/>
            </ac:spMkLst>
          </pc:spChg>
          <pc:spChg chg="add">
            <ac:chgData name="Alexie Kim" userId="3777e34f-bc96-4ad4-8ba2-5da15f130dba" providerId="ADAL" clId="{4EFBAF17-6FF2-4917-8C50-17B5DF448B30}" dt="2024-03-12T19:50:23.207" v="28"/>
            <ac:spMkLst>
              <pc:docMk/>
              <pc:sldMasterMk cId="1246750616" sldId="2147483672"/>
              <pc:sldLayoutMk cId="4166007694" sldId="2147483676"/>
              <ac:spMk id="14" creationId="{98A57A3A-3E0C-4493-8D70-E6160897AF34}"/>
            </ac:spMkLst>
          </pc:spChg>
          <pc:spChg chg="add">
            <ac:chgData name="Alexie Kim" userId="3777e34f-bc96-4ad4-8ba2-5da15f130dba" providerId="ADAL" clId="{4EFBAF17-6FF2-4917-8C50-17B5DF448B30}" dt="2024-03-12T19:50:23.207" v="28"/>
            <ac:spMkLst>
              <pc:docMk/>
              <pc:sldMasterMk cId="1246750616" sldId="2147483672"/>
              <pc:sldLayoutMk cId="4166007694" sldId="2147483676"/>
              <ac:spMk id="15" creationId="{E9C1A1DD-0944-4402-A92A-F5527E16D978}"/>
            </ac:spMkLst>
          </pc:spChg>
          <pc:grpChg chg="add">
            <ac:chgData name="Alexie Kim" userId="3777e34f-bc96-4ad4-8ba2-5da15f130dba" providerId="ADAL" clId="{4EFBAF17-6FF2-4917-8C50-17B5DF448B30}" dt="2024-03-12T19:50:23.207" v="28"/>
            <ac:grpSpMkLst>
              <pc:docMk/>
              <pc:sldMasterMk cId="1246750616" sldId="2147483672"/>
              <pc:sldLayoutMk cId="4166007694" sldId="2147483676"/>
              <ac:grpSpMk id="17" creationId="{33C26495-3E67-4444-AAE9-111538338635}"/>
            </ac:grpSpMkLst>
          </pc:grpChg>
          <pc:picChg chg="add">
            <ac:chgData name="Alexie Kim" userId="3777e34f-bc96-4ad4-8ba2-5da15f130dba" providerId="ADAL" clId="{4EFBAF17-6FF2-4917-8C50-17B5DF448B30}" dt="2024-03-12T19:50:23.207" v="28"/>
            <ac:picMkLst>
              <pc:docMk/>
              <pc:sldMasterMk cId="1246750616" sldId="2147483672"/>
              <pc:sldLayoutMk cId="4166007694" sldId="2147483676"/>
              <ac:picMk id="16" creationId="{A8333E57-C43C-4900-AB17-A15E559A08C2}"/>
            </ac:picMkLst>
          </pc:picChg>
          <pc:cxnChg chg="add">
            <ac:chgData name="Alexie Kim" userId="3777e34f-bc96-4ad4-8ba2-5da15f130dba" providerId="ADAL" clId="{4EFBAF17-6FF2-4917-8C50-17B5DF448B30}" dt="2024-03-12T19:50:23.207" v="28"/>
            <ac:cxnSpMkLst>
              <pc:docMk/>
              <pc:sldMasterMk cId="1246750616" sldId="2147483672"/>
              <pc:sldLayoutMk cId="4166007694" sldId="2147483676"/>
              <ac:cxnSpMk id="9" creationId="{7B91E281-097E-4956-ACDB-E58A8B54D194}"/>
            </ac:cxnSpMkLst>
          </pc:cxnChg>
          <pc:cxnChg chg="add">
            <ac:chgData name="Alexie Kim" userId="3777e34f-bc96-4ad4-8ba2-5da15f130dba" providerId="ADAL" clId="{4EFBAF17-6FF2-4917-8C50-17B5DF448B30}" dt="2024-03-12T19:50:23.207" v="28"/>
            <ac:cxnSpMkLst>
              <pc:docMk/>
              <pc:sldMasterMk cId="1246750616" sldId="2147483672"/>
              <pc:sldLayoutMk cId="4166007694" sldId="2147483676"/>
              <ac:cxnSpMk id="10" creationId="{7AE52414-BB12-43B0-9960-9063268662B9}"/>
            </ac:cxnSpMkLst>
          </pc:cxnChg>
          <pc:cxnChg chg="add">
            <ac:chgData name="Alexie Kim" userId="3777e34f-bc96-4ad4-8ba2-5da15f130dba" providerId="ADAL" clId="{4EFBAF17-6FF2-4917-8C50-17B5DF448B30}" dt="2024-03-12T19:50:23.207" v="28"/>
            <ac:cxnSpMkLst>
              <pc:docMk/>
              <pc:sldMasterMk cId="1246750616" sldId="2147483672"/>
              <pc:sldLayoutMk cId="4166007694" sldId="2147483676"/>
              <ac:cxnSpMk id="12" creationId="{7B7704D9-EA5C-4457-A6EC-156F23D4FF41}"/>
            </ac:cxnSpMkLst>
          </pc:cxnChg>
        </pc:sldLayoutChg>
        <pc:sldLayoutChg chg="del">
          <pc:chgData name="Alexie Kim" userId="3777e34f-bc96-4ad4-8ba2-5da15f130dba" providerId="ADAL" clId="{4EFBAF17-6FF2-4917-8C50-17B5DF448B30}" dt="2024-03-12T19:54:22.260" v="50" actId="2696"/>
          <pc:sldLayoutMkLst>
            <pc:docMk/>
            <pc:sldMasterMk cId="1246750616" sldId="2147483672"/>
            <pc:sldLayoutMk cId="2560415944" sldId="2147483677"/>
          </pc:sldLayoutMkLst>
        </pc:sldLayoutChg>
        <pc:sldLayoutChg chg="del">
          <pc:chgData name="Alexie Kim" userId="3777e34f-bc96-4ad4-8ba2-5da15f130dba" providerId="ADAL" clId="{4EFBAF17-6FF2-4917-8C50-17B5DF448B30}" dt="2024-03-12T19:54:24.190" v="51" actId="2696"/>
          <pc:sldLayoutMkLst>
            <pc:docMk/>
            <pc:sldMasterMk cId="1246750616" sldId="2147483672"/>
            <pc:sldLayoutMk cId="2353608636" sldId="2147483678"/>
          </pc:sldLayoutMkLst>
        </pc:sldLayoutChg>
        <pc:sldLayoutChg chg="del">
          <pc:chgData name="Alexie Kim" userId="3777e34f-bc96-4ad4-8ba2-5da15f130dba" providerId="ADAL" clId="{4EFBAF17-6FF2-4917-8C50-17B5DF448B30}" dt="2024-03-12T19:54:26.189" v="52" actId="2696"/>
          <pc:sldLayoutMkLst>
            <pc:docMk/>
            <pc:sldMasterMk cId="1246750616" sldId="2147483672"/>
            <pc:sldLayoutMk cId="2769013770" sldId="2147483679"/>
          </pc:sldLayoutMkLst>
        </pc:sldLayoutChg>
        <pc:sldLayoutChg chg="del">
          <pc:chgData name="Alexie Kim" userId="3777e34f-bc96-4ad4-8ba2-5da15f130dba" providerId="ADAL" clId="{4EFBAF17-6FF2-4917-8C50-17B5DF448B30}" dt="2024-03-12T19:54:17.486" v="49" actId="2696"/>
          <pc:sldLayoutMkLst>
            <pc:docMk/>
            <pc:sldMasterMk cId="1246750616" sldId="2147483672"/>
            <pc:sldLayoutMk cId="2142037052" sldId="2147483680"/>
          </pc:sldLayoutMkLst>
        </pc:sldLayoutChg>
        <pc:sldLayoutChg chg="del">
          <pc:chgData name="Alexie Kim" userId="3777e34f-bc96-4ad4-8ba2-5da15f130dba" providerId="ADAL" clId="{4EFBAF17-6FF2-4917-8C50-17B5DF448B30}" dt="2024-03-12T19:54:15.218" v="48" actId="2696"/>
          <pc:sldLayoutMkLst>
            <pc:docMk/>
            <pc:sldMasterMk cId="1246750616" sldId="2147483672"/>
            <pc:sldLayoutMk cId="2206066631" sldId="2147483681"/>
          </pc:sldLayoutMkLst>
        </pc:sldLayoutChg>
        <pc:sldLayoutChg chg="del">
          <pc:chgData name="Alexie Kim" userId="3777e34f-bc96-4ad4-8ba2-5da15f130dba" providerId="ADAL" clId="{4EFBAF17-6FF2-4917-8C50-17B5DF448B30}" dt="2024-03-12T19:54:12.097" v="47" actId="2696"/>
          <pc:sldLayoutMkLst>
            <pc:docMk/>
            <pc:sldMasterMk cId="1246750616" sldId="2147483672"/>
            <pc:sldLayoutMk cId="3235081412" sldId="2147483682"/>
          </pc:sldLayoutMkLst>
        </pc:sldLayoutChg>
        <pc:sldLayoutChg chg="del">
          <pc:chgData name="Alexie Kim" userId="3777e34f-bc96-4ad4-8ba2-5da15f130dba" providerId="ADAL" clId="{4EFBAF17-6FF2-4917-8C50-17B5DF448B30}" dt="2024-03-12T19:54:09.766" v="46" actId="2696"/>
          <pc:sldLayoutMkLst>
            <pc:docMk/>
            <pc:sldMasterMk cId="1246750616" sldId="2147483672"/>
            <pc:sldLayoutMk cId="2221710482" sldId="2147483683"/>
          </pc:sldLayoutMkLst>
        </pc:sldLayoutChg>
      </pc:sldMasterChg>
      <pc:sldMasterChg chg="delSldLayout">
        <pc:chgData name="Alexie Kim" userId="3777e34f-bc96-4ad4-8ba2-5da15f130dba" providerId="ADAL" clId="{4EFBAF17-6FF2-4917-8C50-17B5DF448B30}" dt="2024-03-12T19:53:46.338" v="45" actId="2696"/>
        <pc:sldMasterMkLst>
          <pc:docMk/>
          <pc:sldMasterMk cId="2056320135" sldId="2147483687"/>
        </pc:sldMasterMkLst>
        <pc:sldLayoutChg chg="del">
          <pc:chgData name="Alexie Kim" userId="3777e34f-bc96-4ad4-8ba2-5da15f130dba" providerId="ADAL" clId="{4EFBAF17-6FF2-4917-8C50-17B5DF448B30}" dt="2024-03-12T19:53:46.338" v="45" actId="2696"/>
          <pc:sldLayoutMkLst>
            <pc:docMk/>
            <pc:sldMasterMk cId="2056320135" sldId="2147483687"/>
            <pc:sldLayoutMk cId="1592652203" sldId="2147483691"/>
          </pc:sldLayoutMkLst>
        </pc:sldLayoutChg>
        <pc:sldLayoutChg chg="del">
          <pc:chgData name="Alexie Kim" userId="3777e34f-bc96-4ad4-8ba2-5da15f130dba" providerId="ADAL" clId="{4EFBAF17-6FF2-4917-8C50-17B5DF448B30}" dt="2024-03-12T19:53:42.751" v="43" actId="2696"/>
          <pc:sldLayoutMkLst>
            <pc:docMk/>
            <pc:sldMasterMk cId="2056320135" sldId="2147483687"/>
            <pc:sldLayoutMk cId="436122455" sldId="2147483698"/>
          </pc:sldLayoutMkLst>
        </pc:sldLayoutChg>
        <pc:sldLayoutChg chg="del">
          <pc:chgData name="Alexie Kim" userId="3777e34f-bc96-4ad4-8ba2-5da15f130dba" providerId="ADAL" clId="{4EFBAF17-6FF2-4917-8C50-17B5DF448B30}" dt="2024-03-12T19:53:42.762" v="44" actId="2696"/>
          <pc:sldLayoutMkLst>
            <pc:docMk/>
            <pc:sldMasterMk cId="2056320135" sldId="2147483687"/>
            <pc:sldLayoutMk cId="1524690505" sldId="2147483699"/>
          </pc:sldLayoutMkLst>
        </pc:sldLayoutChg>
      </pc:sldMasterChg>
    </pc:docChg>
  </pc:docChgLst>
  <pc:docChgLst>
    <pc:chgData name="Alexie Kim" userId="3777e34f-bc96-4ad4-8ba2-5da15f130dba" providerId="ADAL" clId="{E0CFD709-21F7-40C7-A91D-F9442ED6B7FC}"/>
    <pc:docChg chg="undo custSel modSld modMainMaster">
      <pc:chgData name="Alexie Kim" userId="3777e34f-bc96-4ad4-8ba2-5da15f130dba" providerId="ADAL" clId="{E0CFD709-21F7-40C7-A91D-F9442ED6B7FC}" dt="2024-03-11T13:40:30.231" v="188" actId="1076"/>
      <pc:docMkLst>
        <pc:docMk/>
      </pc:docMkLst>
      <pc:sldChg chg="addSp delSp modSp">
        <pc:chgData name="Alexie Kim" userId="3777e34f-bc96-4ad4-8ba2-5da15f130dba" providerId="ADAL" clId="{E0CFD709-21F7-40C7-A91D-F9442ED6B7FC}" dt="2024-03-11T13:33:45.755" v="110" actId="1076"/>
        <pc:sldMkLst>
          <pc:docMk/>
          <pc:sldMk cId="3384928755" sldId="259"/>
        </pc:sldMkLst>
        <pc:spChg chg="del">
          <ac:chgData name="Alexie Kim" userId="3777e34f-bc96-4ad4-8ba2-5da15f130dba" providerId="ADAL" clId="{E0CFD709-21F7-40C7-A91D-F9442ED6B7FC}" dt="2024-03-11T13:31:15.256" v="66"/>
          <ac:spMkLst>
            <pc:docMk/>
            <pc:sldMk cId="3384928755" sldId="259"/>
            <ac:spMk id="5" creationId="{C72F22B9-73E2-49B2-8E1D-18812556424B}"/>
          </ac:spMkLst>
        </pc:spChg>
        <pc:spChg chg="add del mod">
          <ac:chgData name="Alexie Kim" userId="3777e34f-bc96-4ad4-8ba2-5da15f130dba" providerId="ADAL" clId="{E0CFD709-21F7-40C7-A91D-F9442ED6B7FC}" dt="2024-03-11T13:31:22.994" v="70"/>
          <ac:spMkLst>
            <pc:docMk/>
            <pc:sldMk cId="3384928755" sldId="259"/>
            <ac:spMk id="11" creationId="{935E101C-96EA-48F0-AF81-6C97EC9D608C}"/>
          </ac:spMkLst>
        </pc:spChg>
        <pc:spChg chg="add del mod">
          <ac:chgData name="Alexie Kim" userId="3777e34f-bc96-4ad4-8ba2-5da15f130dba" providerId="ADAL" clId="{E0CFD709-21F7-40C7-A91D-F9442ED6B7FC}" dt="2024-03-11T13:33:45.755" v="110" actId="1076"/>
          <ac:spMkLst>
            <pc:docMk/>
            <pc:sldMk cId="3384928755" sldId="259"/>
            <ac:spMk id="15" creationId="{C0A3EB42-D67A-4652-9179-A920B408A128}"/>
          </ac:spMkLst>
        </pc:spChg>
        <pc:spChg chg="mod">
          <ac:chgData name="Alexie Kim" userId="3777e34f-bc96-4ad4-8ba2-5da15f130dba" providerId="ADAL" clId="{E0CFD709-21F7-40C7-A91D-F9442ED6B7FC}" dt="2024-03-11T13:33:40.296" v="108" actId="164"/>
          <ac:spMkLst>
            <pc:docMk/>
            <pc:sldMk cId="3384928755" sldId="259"/>
            <ac:spMk id="17" creationId="{7DDB7B4F-3B1C-4D34-B69A-FE0736C6CE6A}"/>
          </ac:spMkLst>
        </pc:spChg>
        <pc:spChg chg="mod">
          <ac:chgData name="Alexie Kim" userId="3777e34f-bc96-4ad4-8ba2-5da15f130dba" providerId="ADAL" clId="{E0CFD709-21F7-40C7-A91D-F9442ED6B7FC}" dt="2024-03-11T13:33:40.296" v="108" actId="164"/>
          <ac:spMkLst>
            <pc:docMk/>
            <pc:sldMk cId="3384928755" sldId="259"/>
            <ac:spMk id="21" creationId="{30BD9D4F-920B-4978-8538-12327C4B03A0}"/>
          </ac:spMkLst>
        </pc:spChg>
        <pc:spChg chg="mod">
          <ac:chgData name="Alexie Kim" userId="3777e34f-bc96-4ad4-8ba2-5da15f130dba" providerId="ADAL" clId="{E0CFD709-21F7-40C7-A91D-F9442ED6B7FC}" dt="2024-03-11T13:33:40.296" v="108" actId="164"/>
          <ac:spMkLst>
            <pc:docMk/>
            <pc:sldMk cId="3384928755" sldId="259"/>
            <ac:spMk id="25" creationId="{E3F8F98D-0548-4DA3-A6B3-2C717FAD5A97}"/>
          </ac:spMkLst>
        </pc:spChg>
        <pc:spChg chg="mod">
          <ac:chgData name="Alexie Kim" userId="3777e34f-bc96-4ad4-8ba2-5da15f130dba" providerId="ADAL" clId="{E0CFD709-21F7-40C7-A91D-F9442ED6B7FC}" dt="2024-03-11T13:33:40.296" v="108" actId="164"/>
          <ac:spMkLst>
            <pc:docMk/>
            <pc:sldMk cId="3384928755" sldId="259"/>
            <ac:spMk id="26" creationId="{97E808D7-E43B-4B95-A757-47F1C4BD8910}"/>
          </ac:spMkLst>
        </pc:spChg>
        <pc:grpChg chg="add mod">
          <ac:chgData name="Alexie Kim" userId="3777e34f-bc96-4ad4-8ba2-5da15f130dba" providerId="ADAL" clId="{E0CFD709-21F7-40C7-A91D-F9442ED6B7FC}" dt="2024-03-11T13:33:44.198" v="109" actId="1076"/>
          <ac:grpSpMkLst>
            <pc:docMk/>
            <pc:sldMk cId="3384928755" sldId="259"/>
            <ac:grpSpMk id="30" creationId="{361F08E5-D96F-4E40-AE2F-6903E66F5657}"/>
          </ac:grpSpMkLst>
        </pc:grpChg>
        <pc:picChg chg="del">
          <ac:chgData name="Alexie Kim" userId="3777e34f-bc96-4ad4-8ba2-5da15f130dba" providerId="ADAL" clId="{E0CFD709-21F7-40C7-A91D-F9442ED6B7FC}" dt="2024-03-11T13:32:07.735" v="82" actId="478"/>
          <ac:picMkLst>
            <pc:docMk/>
            <pc:sldMk cId="3384928755" sldId="259"/>
            <ac:picMk id="4" creationId="{D6093286-0EAE-4B51-A142-36A8ED6BBA97}"/>
          </ac:picMkLst>
        </pc:picChg>
        <pc:picChg chg="add del mod">
          <ac:chgData name="Alexie Kim" userId="3777e34f-bc96-4ad4-8ba2-5da15f130dba" providerId="ADAL" clId="{E0CFD709-21F7-40C7-A91D-F9442ED6B7FC}" dt="2024-03-11T13:31:19.257" v="69" actId="478"/>
          <ac:picMkLst>
            <pc:docMk/>
            <pc:sldMk cId="3384928755" sldId="259"/>
            <ac:picMk id="6" creationId="{1E722CAB-3202-468F-87A5-AEE2244E395B}"/>
          </ac:picMkLst>
        </pc:picChg>
        <pc:picChg chg="add del mod">
          <ac:chgData name="Alexie Kim" userId="3777e34f-bc96-4ad4-8ba2-5da15f130dba" providerId="ADAL" clId="{E0CFD709-21F7-40C7-A91D-F9442ED6B7FC}" dt="2024-03-11T13:31:24.560" v="71" actId="478"/>
          <ac:picMkLst>
            <pc:docMk/>
            <pc:sldMk cId="3384928755" sldId="259"/>
            <ac:picMk id="13" creationId="{ABA08D9A-DD85-4BCB-BF04-444F91B2354A}"/>
          </ac:picMkLst>
        </pc:picChg>
        <pc:picChg chg="add del mod">
          <ac:chgData name="Alexie Kim" userId="3777e34f-bc96-4ad4-8ba2-5da15f130dba" providerId="ADAL" clId="{E0CFD709-21F7-40C7-A91D-F9442ED6B7FC}" dt="2024-03-11T13:31:35.497" v="73" actId="931"/>
          <ac:picMkLst>
            <pc:docMk/>
            <pc:sldMk cId="3384928755" sldId="259"/>
            <ac:picMk id="22" creationId="{323D027F-F6C9-4859-A043-EEABC982B2BF}"/>
          </ac:picMkLst>
        </pc:picChg>
        <pc:picChg chg="add del mod">
          <ac:chgData name="Alexie Kim" userId="3777e34f-bc96-4ad4-8ba2-5da15f130dba" providerId="ADAL" clId="{E0CFD709-21F7-40C7-A91D-F9442ED6B7FC}" dt="2024-03-11T13:31:42.232" v="75" actId="931"/>
          <ac:picMkLst>
            <pc:docMk/>
            <pc:sldMk cId="3384928755" sldId="259"/>
            <ac:picMk id="28" creationId="{972537C6-6FFA-4F7B-903B-C365DC350EC7}"/>
          </ac:picMkLst>
        </pc:picChg>
        <pc:picChg chg="add mod ord">
          <ac:chgData name="Alexie Kim" userId="3777e34f-bc96-4ad4-8ba2-5da15f130dba" providerId="ADAL" clId="{E0CFD709-21F7-40C7-A91D-F9442ED6B7FC}" dt="2024-03-11T13:33:40.296" v="108" actId="164"/>
          <ac:picMkLst>
            <pc:docMk/>
            <pc:sldMk cId="3384928755" sldId="259"/>
            <ac:picMk id="29" creationId="{FBEC4E8D-49BB-4600-9AB3-557BFC71FF96}"/>
          </ac:picMkLst>
        </pc:picChg>
      </pc:sldChg>
      <pc:sldChg chg="addSp delSp modSp">
        <pc:chgData name="Alexie Kim" userId="3777e34f-bc96-4ad4-8ba2-5da15f130dba" providerId="ADAL" clId="{E0CFD709-21F7-40C7-A91D-F9442ED6B7FC}" dt="2024-03-11T13:31:53.062" v="77" actId="478"/>
        <pc:sldMkLst>
          <pc:docMk/>
          <pc:sldMk cId="3889515877" sldId="260"/>
        </pc:sldMkLst>
        <pc:spChg chg="mod topLvl">
          <ac:chgData name="Alexie Kim" userId="3777e34f-bc96-4ad4-8ba2-5da15f130dba" providerId="ADAL" clId="{E0CFD709-21F7-40C7-A91D-F9442ED6B7FC}" dt="2024-03-11T13:25:39.013" v="14" actId="164"/>
          <ac:spMkLst>
            <pc:docMk/>
            <pc:sldMk cId="3889515877" sldId="260"/>
            <ac:spMk id="15" creationId="{05D4D6CD-F540-44CC-8F61-C55BEE58A6CC}"/>
          </ac:spMkLst>
        </pc:spChg>
        <pc:spChg chg="mod">
          <ac:chgData name="Alexie Kim" userId="3777e34f-bc96-4ad4-8ba2-5da15f130dba" providerId="ADAL" clId="{E0CFD709-21F7-40C7-A91D-F9442ED6B7FC}" dt="2024-03-11T13:30:10.296" v="56" actId="207"/>
          <ac:spMkLst>
            <pc:docMk/>
            <pc:sldMk cId="3889515877" sldId="260"/>
            <ac:spMk id="34" creationId="{31EC7906-525F-44B6-B5FD-591A36D94F8C}"/>
          </ac:spMkLst>
        </pc:spChg>
        <pc:spChg chg="mod">
          <ac:chgData name="Alexie Kim" userId="3777e34f-bc96-4ad4-8ba2-5da15f130dba" providerId="ADAL" clId="{E0CFD709-21F7-40C7-A91D-F9442ED6B7FC}" dt="2024-03-11T13:25:56.533" v="37" actId="20577"/>
          <ac:spMkLst>
            <pc:docMk/>
            <pc:sldMk cId="3889515877" sldId="260"/>
            <ac:spMk id="35" creationId="{12B336A1-49F6-4D5F-B875-9ADC857989AE}"/>
          </ac:spMkLst>
        </pc:spChg>
        <pc:spChg chg="mod topLvl">
          <ac:chgData name="Alexie Kim" userId="3777e34f-bc96-4ad4-8ba2-5da15f130dba" providerId="ADAL" clId="{E0CFD709-21F7-40C7-A91D-F9442ED6B7FC}" dt="2024-03-11T13:29:34.483" v="48" actId="164"/>
          <ac:spMkLst>
            <pc:docMk/>
            <pc:sldMk cId="3889515877" sldId="260"/>
            <ac:spMk id="37" creationId="{0A055171-76AA-4D5E-A1A0-EFAFC8380EEF}"/>
          </ac:spMkLst>
        </pc:spChg>
        <pc:spChg chg="mod topLvl">
          <ac:chgData name="Alexie Kim" userId="3777e34f-bc96-4ad4-8ba2-5da15f130dba" providerId="ADAL" clId="{E0CFD709-21F7-40C7-A91D-F9442ED6B7FC}" dt="2024-03-11T13:25:39.013" v="14" actId="164"/>
          <ac:spMkLst>
            <pc:docMk/>
            <pc:sldMk cId="3889515877" sldId="260"/>
            <ac:spMk id="39" creationId="{955D83BE-EF27-4460-AEDD-8205776C842A}"/>
          </ac:spMkLst>
        </pc:spChg>
        <pc:spChg chg="mod topLvl">
          <ac:chgData name="Alexie Kim" userId="3777e34f-bc96-4ad4-8ba2-5da15f130dba" providerId="ADAL" clId="{E0CFD709-21F7-40C7-A91D-F9442ED6B7FC}" dt="2024-03-11T13:25:51.649" v="28" actId="20577"/>
          <ac:spMkLst>
            <pc:docMk/>
            <pc:sldMk cId="3889515877" sldId="260"/>
            <ac:spMk id="40" creationId="{9049B567-38D8-4148-B8B2-270A58A3CC49}"/>
          </ac:spMkLst>
        </pc:spChg>
        <pc:spChg chg="mod topLvl">
          <ac:chgData name="Alexie Kim" userId="3777e34f-bc96-4ad4-8ba2-5da15f130dba" providerId="ADAL" clId="{E0CFD709-21F7-40C7-A91D-F9442ED6B7FC}" dt="2024-03-11T13:25:39.013" v="14" actId="164"/>
          <ac:spMkLst>
            <pc:docMk/>
            <pc:sldMk cId="3889515877" sldId="260"/>
            <ac:spMk id="41" creationId="{EF6D7037-3BF3-4F3D-A1C6-5ECD696E07AB}"/>
          </ac:spMkLst>
        </pc:spChg>
        <pc:grpChg chg="add mod">
          <ac:chgData name="Alexie Kim" userId="3777e34f-bc96-4ad4-8ba2-5da15f130dba" providerId="ADAL" clId="{E0CFD709-21F7-40C7-A91D-F9442ED6B7FC}" dt="2024-03-11T13:29:46.411" v="50" actId="1076"/>
          <ac:grpSpMkLst>
            <pc:docMk/>
            <pc:sldMk cId="3889515877" sldId="260"/>
            <ac:grpSpMk id="5" creationId="{EFE16DDF-58B3-41E9-9733-D033ED6F146F}"/>
          </ac:grpSpMkLst>
        </pc:grpChg>
        <pc:grpChg chg="add mod">
          <ac:chgData name="Alexie Kim" userId="3777e34f-bc96-4ad4-8ba2-5da15f130dba" providerId="ADAL" clId="{E0CFD709-21F7-40C7-A91D-F9442ED6B7FC}" dt="2024-03-11T13:29:42.745" v="49" actId="1076"/>
          <ac:grpSpMkLst>
            <pc:docMk/>
            <pc:sldMk cId="3889515877" sldId="260"/>
            <ac:grpSpMk id="11" creationId="{4D1C2103-94C4-49EE-9BCE-CB2E98B63D7A}"/>
          </ac:grpSpMkLst>
        </pc:grpChg>
        <pc:grpChg chg="del">
          <ac:chgData name="Alexie Kim" userId="3777e34f-bc96-4ad4-8ba2-5da15f130dba" providerId="ADAL" clId="{E0CFD709-21F7-40C7-A91D-F9442ED6B7FC}" dt="2024-03-11T13:28:03.726" v="38" actId="165"/>
          <ac:grpSpMkLst>
            <pc:docMk/>
            <pc:sldMk cId="3889515877" sldId="260"/>
            <ac:grpSpMk id="16" creationId="{5A15B27B-B7F5-4AC0-BD13-A1A9BEA56AA2}"/>
          </ac:grpSpMkLst>
        </pc:grpChg>
        <pc:grpChg chg="del">
          <ac:chgData name="Alexie Kim" userId="3777e34f-bc96-4ad4-8ba2-5da15f130dba" providerId="ADAL" clId="{E0CFD709-21F7-40C7-A91D-F9442ED6B7FC}" dt="2024-03-11T13:24:57.050" v="0" actId="165"/>
          <ac:grpSpMkLst>
            <pc:docMk/>
            <pc:sldMk cId="3889515877" sldId="260"/>
            <ac:grpSpMk id="17" creationId="{9D657501-580C-40EE-ACF5-90245BD196E1}"/>
          </ac:grpSpMkLst>
        </pc:grpChg>
        <pc:grpChg chg="mod topLvl">
          <ac:chgData name="Alexie Kim" userId="3777e34f-bc96-4ad4-8ba2-5da15f130dba" providerId="ADAL" clId="{E0CFD709-21F7-40C7-A91D-F9442ED6B7FC}" dt="2024-03-11T13:29:34.483" v="48" actId="164"/>
          <ac:grpSpMkLst>
            <pc:docMk/>
            <pc:sldMk cId="3889515877" sldId="260"/>
            <ac:grpSpMk id="33" creationId="{7BFB3AB6-5C6E-42B6-A69D-3D5E6597D6E3}"/>
          </ac:grpSpMkLst>
        </pc:grpChg>
        <pc:picChg chg="add mod ord">
          <ac:chgData name="Alexie Kim" userId="3777e34f-bc96-4ad4-8ba2-5da15f130dba" providerId="ADAL" clId="{E0CFD709-21F7-40C7-A91D-F9442ED6B7FC}" dt="2024-03-11T13:25:39.013" v="14" actId="164"/>
          <ac:picMkLst>
            <pc:docMk/>
            <pc:sldMk cId="3889515877" sldId="260"/>
            <ac:picMk id="4" creationId="{B9548648-ED0D-4591-8AFA-99559FD5C12A}"/>
          </ac:picMkLst>
        </pc:picChg>
        <pc:picChg chg="add mod ord">
          <ac:chgData name="Alexie Kim" userId="3777e34f-bc96-4ad4-8ba2-5da15f130dba" providerId="ADAL" clId="{E0CFD709-21F7-40C7-A91D-F9442ED6B7FC}" dt="2024-03-11T13:29:34.483" v="48" actId="164"/>
          <ac:picMkLst>
            <pc:docMk/>
            <pc:sldMk cId="3889515877" sldId="260"/>
            <ac:picMk id="7" creationId="{AA9635FC-E945-4BBE-A97C-C71255882823}"/>
          </ac:picMkLst>
        </pc:picChg>
        <pc:picChg chg="del mod topLvl">
          <ac:chgData name="Alexie Kim" userId="3777e34f-bc96-4ad4-8ba2-5da15f130dba" providerId="ADAL" clId="{E0CFD709-21F7-40C7-A91D-F9442ED6B7FC}" dt="2024-03-11T13:29:13.178" v="44" actId="478"/>
          <ac:picMkLst>
            <pc:docMk/>
            <pc:sldMk cId="3889515877" sldId="260"/>
            <ac:picMk id="12" creationId="{FBBDB82A-C2B7-4DDD-858F-8893F6FF0723}"/>
          </ac:picMkLst>
        </pc:picChg>
        <pc:picChg chg="del mod topLvl">
          <ac:chgData name="Alexie Kim" userId="3777e34f-bc96-4ad4-8ba2-5da15f130dba" providerId="ADAL" clId="{E0CFD709-21F7-40C7-A91D-F9442ED6B7FC}" dt="2024-03-11T13:25:20.899" v="12" actId="478"/>
          <ac:picMkLst>
            <pc:docMk/>
            <pc:sldMk cId="3889515877" sldId="260"/>
            <ac:picMk id="14" creationId="{6AEDF0F3-95D7-4B24-89E9-26C13C34CE83}"/>
          </ac:picMkLst>
        </pc:picChg>
        <pc:picChg chg="add del mod">
          <ac:chgData name="Alexie Kim" userId="3777e34f-bc96-4ad4-8ba2-5da15f130dba" providerId="ADAL" clId="{E0CFD709-21F7-40C7-A91D-F9442ED6B7FC}" dt="2024-03-11T13:31:53.062" v="77" actId="478"/>
          <ac:picMkLst>
            <pc:docMk/>
            <pc:sldMk cId="3889515877" sldId="260"/>
            <ac:picMk id="18" creationId="{810AB938-A182-49A0-B6AA-C1BA6C6C8E24}"/>
          </ac:picMkLst>
        </pc:picChg>
      </pc:sldChg>
      <pc:sldChg chg="addSp delSp modSp">
        <pc:chgData name="Alexie Kim" userId="3777e34f-bc96-4ad4-8ba2-5da15f130dba" providerId="ADAL" clId="{E0CFD709-21F7-40C7-A91D-F9442ED6B7FC}" dt="2024-03-11T13:40:30.231" v="188" actId="1076"/>
        <pc:sldMkLst>
          <pc:docMk/>
          <pc:sldMk cId="3556776132" sldId="262"/>
        </pc:sldMkLst>
        <pc:picChg chg="add mod ord">
          <ac:chgData name="Alexie Kim" userId="3777e34f-bc96-4ad4-8ba2-5da15f130dba" providerId="ADAL" clId="{E0CFD709-21F7-40C7-A91D-F9442ED6B7FC}" dt="2024-03-11T13:40:30.231" v="188" actId="1076"/>
          <ac:picMkLst>
            <pc:docMk/>
            <pc:sldMk cId="3556776132" sldId="262"/>
            <ac:picMk id="4" creationId="{C86868AB-F277-4247-A7CE-3AF0C0016224}"/>
          </ac:picMkLst>
        </pc:picChg>
        <pc:picChg chg="del mod">
          <ac:chgData name="Alexie Kim" userId="3777e34f-bc96-4ad4-8ba2-5da15f130dba" providerId="ADAL" clId="{E0CFD709-21F7-40C7-A91D-F9442ED6B7FC}" dt="2024-03-11T13:40:25.759" v="187" actId="478"/>
          <ac:picMkLst>
            <pc:docMk/>
            <pc:sldMk cId="3556776132" sldId="262"/>
            <ac:picMk id="5" creationId="{8A8F3877-C38C-409C-B37B-F83D1C52D596}"/>
          </ac:picMkLst>
        </pc:picChg>
      </pc:sldChg>
      <pc:sldChg chg="addSp delSp modSp">
        <pc:chgData name="Alexie Kim" userId="3777e34f-bc96-4ad4-8ba2-5da15f130dba" providerId="ADAL" clId="{E0CFD709-21F7-40C7-A91D-F9442ED6B7FC}" dt="2024-03-11T13:38:22.684" v="159" actId="478"/>
        <pc:sldMkLst>
          <pc:docMk/>
          <pc:sldMk cId="4235425094" sldId="263"/>
        </pc:sldMkLst>
        <pc:picChg chg="add del mod">
          <ac:chgData name="Alexie Kim" userId="3777e34f-bc96-4ad4-8ba2-5da15f130dba" providerId="ADAL" clId="{E0CFD709-21F7-40C7-A91D-F9442ED6B7FC}" dt="2024-03-11T13:35:57.072" v="119" actId="478"/>
          <ac:picMkLst>
            <pc:docMk/>
            <pc:sldMk cId="4235425094" sldId="263"/>
            <ac:picMk id="6" creationId="{B858549F-49EA-4DC4-8BD7-4DC067382F5B}"/>
          </ac:picMkLst>
        </pc:picChg>
        <pc:picChg chg="add del mod">
          <ac:chgData name="Alexie Kim" userId="3777e34f-bc96-4ad4-8ba2-5da15f130dba" providerId="ADAL" clId="{E0CFD709-21F7-40C7-A91D-F9442ED6B7FC}" dt="2024-03-11T13:38:22.684" v="159" actId="478"/>
          <ac:picMkLst>
            <pc:docMk/>
            <pc:sldMk cId="4235425094" sldId="263"/>
            <ac:picMk id="11" creationId="{DFE53DBD-489E-4D33-AC4F-D51DFEC1140C}"/>
          </ac:picMkLst>
        </pc:picChg>
      </pc:sldChg>
      <pc:sldChg chg="addSp delSp modSp">
        <pc:chgData name="Alexie Kim" userId="3777e34f-bc96-4ad4-8ba2-5da15f130dba" providerId="ADAL" clId="{E0CFD709-21F7-40C7-A91D-F9442ED6B7FC}" dt="2024-03-11T13:40:01.043" v="179" actId="14100"/>
        <pc:sldMkLst>
          <pc:docMk/>
          <pc:sldMk cId="1445037054" sldId="274"/>
        </pc:sldMkLst>
        <pc:spChg chg="del">
          <ac:chgData name="Alexie Kim" userId="3777e34f-bc96-4ad4-8ba2-5da15f130dba" providerId="ADAL" clId="{E0CFD709-21F7-40C7-A91D-F9442ED6B7FC}" dt="2024-03-11T13:35:40.697" v="116"/>
          <ac:spMkLst>
            <pc:docMk/>
            <pc:sldMk cId="1445037054" sldId="274"/>
            <ac:spMk id="6" creationId="{C9F26FB6-A510-4C02-9958-FB998B6D8D03}"/>
          </ac:spMkLst>
        </pc:spChg>
        <pc:spChg chg="add del">
          <ac:chgData name="Alexie Kim" userId="3777e34f-bc96-4ad4-8ba2-5da15f130dba" providerId="ADAL" clId="{E0CFD709-21F7-40C7-A91D-F9442ED6B7FC}" dt="2024-03-11T13:36:41.008" v="135" actId="478"/>
          <ac:spMkLst>
            <pc:docMk/>
            <pc:sldMk cId="1445037054" sldId="274"/>
            <ac:spMk id="7" creationId="{210AB55D-4340-418C-A9E0-3D714B1F8607}"/>
          </ac:spMkLst>
        </pc:spChg>
        <pc:spChg chg="add del mod">
          <ac:chgData name="Alexie Kim" userId="3777e34f-bc96-4ad4-8ba2-5da15f130dba" providerId="ADAL" clId="{E0CFD709-21F7-40C7-A91D-F9442ED6B7FC}" dt="2024-03-11T13:38:34.358" v="163" actId="1076"/>
          <ac:spMkLst>
            <pc:docMk/>
            <pc:sldMk cId="1445037054" sldId="274"/>
            <ac:spMk id="9" creationId="{891CC93F-0B07-417B-BA65-97E09B8D2A66}"/>
          </ac:spMkLst>
        </pc:spChg>
        <pc:spChg chg="add mod">
          <ac:chgData name="Alexie Kim" userId="3777e34f-bc96-4ad4-8ba2-5da15f130dba" providerId="ADAL" clId="{E0CFD709-21F7-40C7-A91D-F9442ED6B7FC}" dt="2024-03-11T13:39:07" v="175" actId="164"/>
          <ac:spMkLst>
            <pc:docMk/>
            <pc:sldMk cId="1445037054" sldId="274"/>
            <ac:spMk id="16" creationId="{DB543B82-8C81-4DA1-99CE-14E570004F29}"/>
          </ac:spMkLst>
        </pc:spChg>
        <pc:spChg chg="mod topLvl">
          <ac:chgData name="Alexie Kim" userId="3777e34f-bc96-4ad4-8ba2-5da15f130dba" providerId="ADAL" clId="{E0CFD709-21F7-40C7-A91D-F9442ED6B7FC}" dt="2024-03-11T13:39:07" v="175" actId="164"/>
          <ac:spMkLst>
            <pc:docMk/>
            <pc:sldMk cId="1445037054" sldId="274"/>
            <ac:spMk id="20" creationId="{075E9003-4890-42C3-8B62-0045FC88FC4B}"/>
          </ac:spMkLst>
        </pc:spChg>
        <pc:spChg chg="mod topLvl">
          <ac:chgData name="Alexie Kim" userId="3777e34f-bc96-4ad4-8ba2-5da15f130dba" providerId="ADAL" clId="{E0CFD709-21F7-40C7-A91D-F9442ED6B7FC}" dt="2024-03-11T13:39:07" v="175" actId="164"/>
          <ac:spMkLst>
            <pc:docMk/>
            <pc:sldMk cId="1445037054" sldId="274"/>
            <ac:spMk id="21" creationId="{23C401E3-A1A3-4D5B-BC14-DB1CE6C90B59}"/>
          </ac:spMkLst>
        </pc:spChg>
        <pc:spChg chg="mod topLvl">
          <ac:chgData name="Alexie Kim" userId="3777e34f-bc96-4ad4-8ba2-5da15f130dba" providerId="ADAL" clId="{E0CFD709-21F7-40C7-A91D-F9442ED6B7FC}" dt="2024-03-11T13:39:07" v="175" actId="164"/>
          <ac:spMkLst>
            <pc:docMk/>
            <pc:sldMk cId="1445037054" sldId="274"/>
            <ac:spMk id="22" creationId="{2E527840-A743-4BB2-AF0C-41206586571B}"/>
          </ac:spMkLst>
        </pc:spChg>
        <pc:spChg chg="mod topLvl">
          <ac:chgData name="Alexie Kim" userId="3777e34f-bc96-4ad4-8ba2-5da15f130dba" providerId="ADAL" clId="{E0CFD709-21F7-40C7-A91D-F9442ED6B7FC}" dt="2024-03-11T13:39:07" v="175" actId="164"/>
          <ac:spMkLst>
            <pc:docMk/>
            <pc:sldMk cId="1445037054" sldId="274"/>
            <ac:spMk id="23" creationId="{6131D11E-7A8D-479F-8396-622469DDF17D}"/>
          </ac:spMkLst>
        </pc:spChg>
        <pc:spChg chg="mod topLvl">
          <ac:chgData name="Alexie Kim" userId="3777e34f-bc96-4ad4-8ba2-5da15f130dba" providerId="ADAL" clId="{E0CFD709-21F7-40C7-A91D-F9442ED6B7FC}" dt="2024-03-11T13:39:07" v="175" actId="164"/>
          <ac:spMkLst>
            <pc:docMk/>
            <pc:sldMk cId="1445037054" sldId="274"/>
            <ac:spMk id="24" creationId="{35C7E81F-AD57-4D0C-8F3F-97BEE2904714}"/>
          </ac:spMkLst>
        </pc:spChg>
        <pc:grpChg chg="add del">
          <ac:chgData name="Alexie Kim" userId="3777e34f-bc96-4ad4-8ba2-5da15f130dba" providerId="ADAL" clId="{E0CFD709-21F7-40C7-A91D-F9442ED6B7FC}" dt="2024-03-11T13:36:06.914" v="122" actId="165"/>
          <ac:grpSpMkLst>
            <pc:docMk/>
            <pc:sldMk cId="1445037054" sldId="274"/>
            <ac:grpSpMk id="5" creationId="{7DC9545D-3E7A-4026-A72B-DB8911D9650E}"/>
          </ac:grpSpMkLst>
        </pc:grpChg>
        <pc:grpChg chg="add mod ord">
          <ac:chgData name="Alexie Kim" userId="3777e34f-bc96-4ad4-8ba2-5da15f130dba" providerId="ADAL" clId="{E0CFD709-21F7-40C7-A91D-F9442ED6B7FC}" dt="2024-03-11T13:40:01.043" v="179" actId="14100"/>
          <ac:grpSpMkLst>
            <pc:docMk/>
            <pc:sldMk cId="1445037054" sldId="274"/>
            <ac:grpSpMk id="10" creationId="{685DF439-8347-4742-A094-4DD0412E2DEA}"/>
          </ac:grpSpMkLst>
        </pc:grpChg>
        <pc:picChg chg="add del mod">
          <ac:chgData name="Alexie Kim" userId="3777e34f-bc96-4ad4-8ba2-5da15f130dba" providerId="ADAL" clId="{E0CFD709-21F7-40C7-A91D-F9442ED6B7FC}" dt="2024-03-11T13:35:43.539" v="117" actId="478"/>
          <ac:picMkLst>
            <pc:docMk/>
            <pc:sldMk cId="1445037054" sldId="274"/>
            <ac:picMk id="3" creationId="{5ACD40FA-CE09-43FD-806F-732849646706}"/>
          </ac:picMkLst>
        </pc:picChg>
        <pc:picChg chg="del mod topLvl">
          <ac:chgData name="Alexie Kim" userId="3777e34f-bc96-4ad4-8ba2-5da15f130dba" providerId="ADAL" clId="{E0CFD709-21F7-40C7-A91D-F9442ED6B7FC}" dt="2024-03-11T13:36:09.195" v="123" actId="478"/>
          <ac:picMkLst>
            <pc:docMk/>
            <pc:sldMk cId="1445037054" sldId="274"/>
            <ac:picMk id="4" creationId="{7070C076-6C68-4D56-9E23-3BD64270266F}"/>
          </ac:picMkLst>
        </pc:picChg>
        <pc:picChg chg="add del mod ord">
          <ac:chgData name="Alexie Kim" userId="3777e34f-bc96-4ad4-8ba2-5da15f130dba" providerId="ADAL" clId="{E0CFD709-21F7-40C7-A91D-F9442ED6B7FC}" dt="2024-03-11T13:38:25.045" v="160" actId="478"/>
          <ac:picMkLst>
            <pc:docMk/>
            <pc:sldMk cId="1445037054" sldId="274"/>
            <ac:picMk id="15" creationId="{7437BE0C-B9F5-4812-8587-E94EC25880B0}"/>
          </ac:picMkLst>
        </pc:picChg>
        <pc:picChg chg="add mod ord">
          <ac:chgData name="Alexie Kim" userId="3777e34f-bc96-4ad4-8ba2-5da15f130dba" providerId="ADAL" clId="{E0CFD709-21F7-40C7-A91D-F9442ED6B7FC}" dt="2024-03-11T13:39:07" v="175" actId="164"/>
          <ac:picMkLst>
            <pc:docMk/>
            <pc:sldMk cId="1445037054" sldId="274"/>
            <ac:picMk id="17" creationId="{1BA037F8-1BFD-4B96-BF2D-BBAE79B77E22}"/>
          </ac:picMkLst>
        </pc:picChg>
      </pc:sldChg>
      <pc:sldMasterChg chg="modSldLayout">
        <pc:chgData name="Alexie Kim" userId="3777e34f-bc96-4ad4-8ba2-5da15f130dba" providerId="ADAL" clId="{E0CFD709-21F7-40C7-A91D-F9442ED6B7FC}" dt="2024-03-11T13:33:14.897" v="107" actId="20577"/>
        <pc:sldMasterMkLst>
          <pc:docMk/>
          <pc:sldMasterMk cId="1246750616" sldId="2147483672"/>
        </pc:sldMasterMkLst>
        <pc:sldLayoutChg chg="modSp">
          <pc:chgData name="Alexie Kim" userId="3777e34f-bc96-4ad4-8ba2-5da15f130dba" providerId="ADAL" clId="{E0CFD709-21F7-40C7-A91D-F9442ED6B7FC}" dt="2024-03-11T13:33:14.897" v="107" actId="20577"/>
          <pc:sldLayoutMkLst>
            <pc:docMk/>
            <pc:sldMasterMk cId="1246750616" sldId="2147483672"/>
            <pc:sldLayoutMk cId="1519398137" sldId="2147483684"/>
          </pc:sldLayoutMkLst>
          <pc:spChg chg="mod">
            <ac:chgData name="Alexie Kim" userId="3777e34f-bc96-4ad4-8ba2-5da15f130dba" providerId="ADAL" clId="{E0CFD709-21F7-40C7-A91D-F9442ED6B7FC}" dt="2024-03-11T13:33:12.347" v="102" actId="20577"/>
            <ac:spMkLst>
              <pc:docMk/>
              <pc:sldMasterMk cId="1246750616" sldId="2147483672"/>
              <pc:sldLayoutMk cId="1519398137" sldId="2147483684"/>
              <ac:spMk id="10" creationId="{F22ADC3E-61DA-4E02-A3C5-0956D7E4DE4A}"/>
            </ac:spMkLst>
          </pc:spChg>
          <pc:spChg chg="mod">
            <ac:chgData name="Alexie Kim" userId="3777e34f-bc96-4ad4-8ba2-5da15f130dba" providerId="ADAL" clId="{E0CFD709-21F7-40C7-A91D-F9442ED6B7FC}" dt="2024-03-11T13:33:14.897" v="107" actId="20577"/>
            <ac:spMkLst>
              <pc:docMk/>
              <pc:sldMasterMk cId="1246750616" sldId="2147483672"/>
              <pc:sldLayoutMk cId="1519398137" sldId="2147483684"/>
              <ac:spMk id="12" creationId="{AEB1375E-7C06-4916-BA6F-0CBB7FF99903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B19C5-951A-E84A-8544-0D7897D66E33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8EFE7D-06E5-994D-A928-B8CAE493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212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EFE7D-06E5-994D-A928-B8CAE493AC7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3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/>
              <a:t>Assets for this poster have already been grouped.</a:t>
            </a:r>
          </a:p>
          <a:p>
            <a:pPr marL="742833" lvl="1" indent="-285750">
              <a:buFont typeface="Arial" panose="020B0604020202020204" pitchFamily="34" charset="0"/>
              <a:buChar char="•"/>
            </a:pPr>
            <a:r>
              <a:rPr lang="en-CA"/>
              <a:t>To edit, select the text box you wish to change and change text. </a:t>
            </a: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To maintain appropriate formats for social media, avoid resizing the image. </a:t>
            </a:r>
          </a:p>
          <a:p>
            <a:pPr marL="457083" marR="0" lvl="1" indent="0" algn="l" defTabSz="914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600" i="0"/>
          </a:p>
          <a:p>
            <a:pPr marL="0" marR="0" lvl="0" indent="0" algn="l" defTabSz="914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sz="1600" i="1"/>
              <a:t>This poster was designed to be exported as an image or PDF (see slide 7 – option 2 or 3 for instructions). </a:t>
            </a:r>
          </a:p>
          <a:p>
            <a:pPr marL="0" marR="0" lvl="0" indent="0" algn="l" defTabSz="914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CA" sz="1600" i="1"/>
          </a:p>
          <a:p>
            <a:pPr marL="0" marR="0" lvl="0" indent="0" algn="l" defTabSz="914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sz="1600" b="1" i="1"/>
              <a:t>To add a link to this image: </a:t>
            </a:r>
            <a:r>
              <a:rPr lang="en-CA" sz="1600" i="1"/>
              <a:t>Ctrl + HOLD or select the asset you wish to make clickable (ex: registration button, logos, whole page) → Select “Insert” from the top left side of the PowerPoint menu → Select “Link” → Copy/paste the URL you wish to hyperlink → Save the poster as a PDF </a:t>
            </a:r>
          </a:p>
          <a:p>
            <a:pPr marL="0" marR="0" lvl="0" indent="0" algn="l" defTabSz="914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CA" sz="1600"/>
          </a:p>
          <a:p>
            <a:pPr marL="457083" lvl="1" indent="0">
              <a:buFont typeface="Arial" panose="020B0604020202020204" pitchFamily="34" charset="0"/>
              <a:buNone/>
            </a:pPr>
            <a:endParaRPr lang="en-CA" sz="16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E5813-E63D-4FB8-9B63-C7622DE97B7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5896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8EFE7D-06E5-994D-A928-B8CAE493AC7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6188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EFE7D-06E5-994D-A928-B8CAE493AC7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61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8EFE7D-06E5-994D-A928-B8CAE493AC7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61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1ABA5A1-4E37-47ED-8A0D-B3A6F655D99C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edit and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these materials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8EFD14B-8474-4F48-B459-8089C67D1CC0}"/>
              </a:ext>
            </a:extLst>
          </p:cNvPr>
          <p:cNvCxnSpPr>
            <a:cxnSpLocks/>
          </p:cNvCxnSpPr>
          <p:nvPr userDrawn="1"/>
        </p:nvCxnSpPr>
        <p:spPr>
          <a:xfrm>
            <a:off x="539467" y="7146005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F767BC4-7A79-4A88-98EB-62EFF02EB516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4D2E240-FBDF-46AF-B900-63BD2387553B}"/>
              </a:ext>
            </a:extLst>
          </p:cNvPr>
          <p:cNvSpPr txBox="1">
            <a:spLocks/>
          </p:cNvSpPr>
          <p:nvPr userDrawn="1"/>
        </p:nvSpPr>
        <p:spPr>
          <a:xfrm>
            <a:off x="596617" y="1774376"/>
            <a:ext cx="5628337" cy="61896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600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Slides 4-6 contain social media templates </a:t>
            </a:r>
            <a:r>
              <a:rPr lang="en-US" sz="1600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can be customized and used to promote the workshop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CA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customize: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 or edit the text boxes with the appropriate </a:t>
            </a:r>
            <a:r>
              <a:rPr lang="en-CA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dates, time 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CA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your workshop</a:t>
            </a:r>
          </a:p>
          <a:p>
            <a:pPr lvl="1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Consider whether you are delivering in a 1-day or 2-day format.</a:t>
            </a:r>
          </a:p>
          <a:p>
            <a:pPr lvl="2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applicable, include information about parking, accessibility, refreshments, etc.</a:t>
            </a:r>
          </a:p>
          <a:p>
            <a:pPr lvl="2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contact name/information for registration and add your organization’s logo.</a:t>
            </a:r>
          </a:p>
          <a:p>
            <a:pPr lvl="1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Hyperlink or add an URL for registration if necessary</a:t>
            </a:r>
          </a:p>
          <a:p>
            <a:pPr lvl="1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how these materials work with your registration process. (e.g., promotion on Instagram and Facebook vs. printed posters)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Will the registration link be sent in an email or can people find it by clicking the image?</a:t>
            </a:r>
          </a:p>
          <a:p>
            <a:pPr lvl="2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 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yellow highlight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before saving. </a:t>
            </a:r>
          </a:p>
          <a:p>
            <a:pPr lvl="2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2" indent="0">
              <a:buFont typeface="Arial" panose="020B0604020202020204" pitchFamily="34" charset="0"/>
              <a:buNone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CA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save: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to the desired file format using the instructions on slides 8-9.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8905144-DA4C-49A2-9BA9-6017BCFA4289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2" name="Graphic 9">
              <a:extLst>
                <a:ext uri="{FF2B5EF4-FFF2-40B4-BE49-F238E27FC236}">
                  <a16:creationId xmlns:a16="http://schemas.microsoft.com/office/drawing/2014/main" id="{BE6AA85D-0AF6-4684-AAD2-90605CEE27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893F376-F843-4B8C-A7B8-7E8EEF6BBD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46650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>
            <a:extLst>
              <a:ext uri="{FF2B5EF4-FFF2-40B4-BE49-F238E27FC236}">
                <a16:creationId xmlns:a16="http://schemas.microsoft.com/office/drawing/2014/main" id="{5EA41849-87FB-438F-80B0-2549A1ADAF16}"/>
              </a:ext>
            </a:extLst>
          </p:cNvPr>
          <p:cNvSpPr txBox="1">
            <a:spLocks/>
          </p:cNvSpPr>
          <p:nvPr userDrawn="1"/>
        </p:nvSpPr>
        <p:spPr>
          <a:xfrm>
            <a:off x="541680" y="6885932"/>
            <a:ext cx="5143500" cy="9570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CA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Communications Package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CA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Promotional Materials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535C28-6854-4564-BDB4-8D422375FB6F}"/>
              </a:ext>
            </a:extLst>
          </p:cNvPr>
          <p:cNvSpPr txBox="1"/>
          <p:nvPr userDrawn="1"/>
        </p:nvSpPr>
        <p:spPr>
          <a:xfrm>
            <a:off x="541680" y="5177772"/>
            <a:ext cx="5220529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CA" sz="35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Challenging Structural Substance Use</a:t>
            </a:r>
          </a:p>
          <a:p>
            <a:pPr algn="l"/>
            <a:r>
              <a:rPr lang="en-CA" sz="35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Stigma Workshop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723E5AF-2EB2-4FD6-BE42-9F04F37C2DF3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1" name="Graphic 9">
              <a:extLst>
                <a:ext uri="{FF2B5EF4-FFF2-40B4-BE49-F238E27FC236}">
                  <a16:creationId xmlns:a16="http://schemas.microsoft.com/office/drawing/2014/main" id="{52BFE23A-F800-47A1-8234-F2E7744C95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40B2755-83D7-41E5-9240-215CFA9DAC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7334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6ACF91F-0CE1-4D9B-89BE-4FE481E34D1A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Included in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package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D373038-0400-4AC8-BCC3-A360698CE4D9}"/>
              </a:ext>
            </a:extLst>
          </p:cNvPr>
          <p:cNvSpPr txBox="1">
            <a:spLocks/>
          </p:cNvSpPr>
          <p:nvPr userDrawn="1"/>
        </p:nvSpPr>
        <p:spPr>
          <a:xfrm>
            <a:off x="1006720" y="2961479"/>
            <a:ext cx="5829301" cy="58023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Instructions on how to edit these materials </a:t>
            </a:r>
          </a:p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Instructions on how to save these materials as pictures, images or PDF files </a:t>
            </a:r>
          </a:p>
          <a:p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Customizable promotional materials: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Instagram Post (1080x1080)</a:t>
            </a:r>
          </a:p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Instagram Story (1080x1920)</a:t>
            </a:r>
          </a:p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Twitter (X), Facebook &amp; LinkedIn Landscape Post </a:t>
            </a:r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Printable poster- Standard Letter Size (8.5 x 11)</a:t>
            </a:r>
          </a:p>
          <a:p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9899F44-6960-4FF8-A726-A2848DCF9F74}"/>
              </a:ext>
            </a:extLst>
          </p:cNvPr>
          <p:cNvCxnSpPr>
            <a:cxnSpLocks/>
          </p:cNvCxnSpPr>
          <p:nvPr userDrawn="1"/>
        </p:nvCxnSpPr>
        <p:spPr>
          <a:xfrm>
            <a:off x="539467" y="4288505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7653ED2-89C1-4CD6-A8AA-B398A4B91402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1DB45C-3852-4079-9214-E7BB501DA74F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2" name="Graphic 9">
              <a:extLst>
                <a:ext uri="{FF2B5EF4-FFF2-40B4-BE49-F238E27FC236}">
                  <a16:creationId xmlns:a16="http://schemas.microsoft.com/office/drawing/2014/main" id="{AC1DB1A2-FA9E-485E-BE32-06F5E8F9FF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B6A4E0A-4063-4F35-A35C-8AC40444B7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61658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6D45C42-382A-493F-A65E-BA603A9B8DF1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edit and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these materials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3C39138-3B8C-4BAE-B99B-7239B49A3416}"/>
              </a:ext>
            </a:extLst>
          </p:cNvPr>
          <p:cNvCxnSpPr>
            <a:cxnSpLocks/>
          </p:cNvCxnSpPr>
          <p:nvPr userDrawn="1"/>
        </p:nvCxnSpPr>
        <p:spPr>
          <a:xfrm>
            <a:off x="539467" y="7146005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2670176-53EE-44B7-B404-AC6425F83C98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0C7C9C3-BCC4-4A54-9524-109E9AF848A0}"/>
              </a:ext>
            </a:extLst>
          </p:cNvPr>
          <p:cNvSpPr txBox="1">
            <a:spLocks/>
          </p:cNvSpPr>
          <p:nvPr userDrawn="1"/>
        </p:nvSpPr>
        <p:spPr>
          <a:xfrm>
            <a:off x="596617" y="1774376"/>
            <a:ext cx="5628337" cy="61896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600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Slides 4-6 contain social media templates </a:t>
            </a:r>
            <a:r>
              <a:rPr lang="en-US" sz="1600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can be customized and used to promote the workshop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CA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customize: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Enter or edit the text boxes with the appropriate </a:t>
            </a:r>
            <a:r>
              <a:rPr lang="en-CA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dates, time 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and </a:t>
            </a:r>
            <a:r>
              <a:rPr lang="en-CA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virtual location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of your workshop</a:t>
            </a:r>
          </a:p>
          <a:p>
            <a:pPr lvl="1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Consider whether you are delivering in a 1-day or 2-day format.</a:t>
            </a:r>
          </a:p>
          <a:p>
            <a:pPr marL="685800" lvl="2" indent="0">
              <a:buNone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contact name/information for registration and add your organization’s logo.</a:t>
            </a:r>
          </a:p>
          <a:p>
            <a:pPr lvl="1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Hyperlink or add an URL for registration if necessary</a:t>
            </a:r>
          </a:p>
          <a:p>
            <a:pPr lvl="1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how these materials work with your registration process. (e.g., promotion on Instagram and Facebook vs. printed posters)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Will the registration link be sent in an email or can people find it by clicking the image?</a:t>
            </a:r>
          </a:p>
          <a:p>
            <a:pPr lvl="2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 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yellow highlight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before saving. </a:t>
            </a:r>
          </a:p>
          <a:p>
            <a:pPr lvl="2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2" indent="0">
              <a:buFont typeface="Arial" panose="020B0604020202020204" pitchFamily="34" charset="0"/>
              <a:buNone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0" lvl="2" indent="0">
              <a:buNone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CA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save: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to the desired file format using the instructions on slides 8-9.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6B63B17-653F-4EC1-AA49-36D69BB57C97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2" name="Graphic 9">
              <a:extLst>
                <a:ext uri="{FF2B5EF4-FFF2-40B4-BE49-F238E27FC236}">
                  <a16:creationId xmlns:a16="http://schemas.microsoft.com/office/drawing/2014/main" id="{AAEE81F9-1C3D-4ED3-8044-A26B0FAD04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474C183-3559-447C-A771-6B22E75CFE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02140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22ADC3E-61DA-4E02-A3C5-0956D7E4DE4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478222" y="3374017"/>
            <a:ext cx="1571625" cy="1449387"/>
          </a:xfrm>
        </p:spPr>
        <p:txBody>
          <a:bodyPr>
            <a:normAutofit/>
          </a:bodyPr>
          <a:lstStyle>
            <a:lvl1pPr marL="0" indent="0">
              <a:buNone/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CA" dirty="0"/>
              <a:t>Insert logo(s) 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AEB1375E-7C06-4916-BA6F-0CBB7FF9990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1893" y="7913919"/>
            <a:ext cx="2958868" cy="683671"/>
          </a:xfrm>
        </p:spPr>
        <p:txBody>
          <a:bodyPr>
            <a:normAutofit/>
          </a:bodyPr>
          <a:lstStyle>
            <a:lvl1pPr marL="0" indent="0">
              <a:buNone/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CA" dirty="0"/>
              <a:t>Insert logo(s)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A8C611A-4A4B-4E74-AA40-A1976692778C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Landscape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6392A4-8B12-4373-9FC6-1431149C2C6A}"/>
              </a:ext>
            </a:extLst>
          </p:cNvPr>
          <p:cNvCxnSpPr>
            <a:cxnSpLocks/>
          </p:cNvCxnSpPr>
          <p:nvPr userDrawn="1"/>
        </p:nvCxnSpPr>
        <p:spPr>
          <a:xfrm>
            <a:off x="539467" y="7146005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569C72-2594-4F3A-9276-D07BC632EA90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F52CB27-2AF2-491F-807A-D979C0FF994A}"/>
              </a:ext>
            </a:extLst>
          </p:cNvPr>
          <p:cNvSpPr txBox="1">
            <a:spLocks/>
          </p:cNvSpPr>
          <p:nvPr userDrawn="1"/>
        </p:nvSpPr>
        <p:spPr>
          <a:xfrm>
            <a:off x="596617" y="1774377"/>
            <a:ext cx="5628337" cy="11107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This post format is suitable for Twitter (X), Facebook &amp; LinkedIn.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maintain appropriate formats for social media, avoid resizing the image.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Assets for these posts have already been grouped.</a:t>
            </a:r>
          </a:p>
          <a:p>
            <a:pPr marL="74231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edit, select the text box you wish to change and change text</a:t>
            </a: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423D5C9-BEC1-42ED-9D00-78B8D89892D2}"/>
              </a:ext>
            </a:extLst>
          </p:cNvPr>
          <p:cNvCxnSpPr>
            <a:cxnSpLocks/>
          </p:cNvCxnSpPr>
          <p:nvPr userDrawn="1"/>
        </p:nvCxnSpPr>
        <p:spPr>
          <a:xfrm>
            <a:off x="539467" y="3224636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123C88-A052-433A-8D93-6F0D22F423FA}"/>
              </a:ext>
            </a:extLst>
          </p:cNvPr>
          <p:cNvSpPr txBox="1">
            <a:spLocks/>
          </p:cNvSpPr>
          <p:nvPr userDrawn="1"/>
        </p:nvSpPr>
        <p:spPr>
          <a:xfrm>
            <a:off x="596617" y="7603677"/>
            <a:ext cx="5628337" cy="111070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C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posts were designed to be exported as pictures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C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(see slide 8 – option 1 for instructions)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34D613D-574D-498C-BC85-366FC3AB50B8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3" name="Graphic 9">
              <a:extLst>
                <a:ext uri="{FF2B5EF4-FFF2-40B4-BE49-F238E27FC236}">
                  <a16:creationId xmlns:a16="http://schemas.microsoft.com/office/drawing/2014/main" id="{5F6C7BA9-5048-4031-B3C9-07213A5E65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184145A-3603-4172-8320-4248564B2A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67807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259E1D8C-EB04-4713-A9D3-5FC497A55498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Instagram post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story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4CA8A2F-D4BE-4806-9C20-A2B421C0A8CD}"/>
              </a:ext>
            </a:extLst>
          </p:cNvPr>
          <p:cNvCxnSpPr>
            <a:cxnSpLocks/>
          </p:cNvCxnSpPr>
          <p:nvPr userDrawn="1"/>
        </p:nvCxnSpPr>
        <p:spPr>
          <a:xfrm>
            <a:off x="539467" y="7471321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A8D6410-12BF-4F11-83C9-0183D46513C7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6F6626E-1AC4-410B-9F81-2712649441B6}"/>
              </a:ext>
            </a:extLst>
          </p:cNvPr>
          <p:cNvSpPr txBox="1">
            <a:spLocks/>
          </p:cNvSpPr>
          <p:nvPr userDrawn="1"/>
        </p:nvSpPr>
        <p:spPr>
          <a:xfrm>
            <a:off x="596617" y="1774377"/>
            <a:ext cx="5628337" cy="11107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maintain appropriate formats for social media, avoid resizing the images.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Assets for these posts have already been grouped.</a:t>
            </a:r>
          </a:p>
          <a:p>
            <a:pPr marL="742833" lvl="1" indent="-285750"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edit, select the text box you wish to change and change text.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F2CC90C-7EDA-492B-89EC-A05FF4CEA556}"/>
              </a:ext>
            </a:extLst>
          </p:cNvPr>
          <p:cNvCxnSpPr>
            <a:cxnSpLocks/>
          </p:cNvCxnSpPr>
          <p:nvPr userDrawn="1"/>
        </p:nvCxnSpPr>
        <p:spPr>
          <a:xfrm>
            <a:off x="539467" y="3057582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4A7ED9F-6FB9-4E79-9A11-D544231CFA6F}"/>
              </a:ext>
            </a:extLst>
          </p:cNvPr>
          <p:cNvSpPr txBox="1">
            <a:spLocks/>
          </p:cNvSpPr>
          <p:nvPr userDrawn="1"/>
        </p:nvSpPr>
        <p:spPr>
          <a:xfrm>
            <a:off x="596617" y="7768172"/>
            <a:ext cx="5628337" cy="111070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C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posts were designed to be exported as pictures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C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(see slide 8 – option 1 for instructions)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56685F-21B6-4286-9C97-B6B7DF4882F0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22" name="Graphic 9">
              <a:extLst>
                <a:ext uri="{FF2B5EF4-FFF2-40B4-BE49-F238E27FC236}">
                  <a16:creationId xmlns:a16="http://schemas.microsoft.com/office/drawing/2014/main" id="{4C91BB0C-65A2-4B16-AD65-CBA8285E4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C9C5C87-6319-49A8-A273-B452D5F9E4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40180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6AA6661-F843-4751-A9DA-F31CF1954975}"/>
              </a:ext>
            </a:extLst>
          </p:cNvPr>
          <p:cNvSpPr txBox="1">
            <a:spLocks/>
          </p:cNvSpPr>
          <p:nvPr userDrawn="1"/>
        </p:nvSpPr>
        <p:spPr>
          <a:xfrm>
            <a:off x="514349" y="386862"/>
            <a:ext cx="5968717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41C5C70-27E1-4B77-9B1E-A32DBB5B6AC9}"/>
              </a:ext>
            </a:extLst>
          </p:cNvPr>
          <p:cNvCxnSpPr>
            <a:cxnSpLocks/>
          </p:cNvCxnSpPr>
          <p:nvPr userDrawn="1"/>
        </p:nvCxnSpPr>
        <p:spPr>
          <a:xfrm>
            <a:off x="539467" y="7675942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4A55D10-E3CC-407E-A2DF-8E4CDFA503A1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2365F6-4184-4832-82D5-687002DC3785}"/>
              </a:ext>
            </a:extLst>
          </p:cNvPr>
          <p:cNvSpPr txBox="1">
            <a:spLocks/>
          </p:cNvSpPr>
          <p:nvPr userDrawn="1"/>
        </p:nvSpPr>
        <p:spPr>
          <a:xfrm>
            <a:off x="827716" y="1797361"/>
            <a:ext cx="5628337" cy="9610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,Sans-Serif" panose="020B0604020202020204" pitchFamily="34" charset="0"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Full size poster on next slide</a:t>
            </a:r>
            <a:endParaRPr lang="en-US" sz="12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Assets for this poster have already been grouped.</a:t>
            </a:r>
          </a:p>
          <a:p>
            <a:pPr marL="742315" lvl="1" indent="-285750"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edit, select the text box you wish to change and change text. 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maintain appropriate formats for social media, avoid resizing the image.</a:t>
            </a: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A06F98C-0F6E-4776-B61B-A9861876C183}"/>
              </a:ext>
            </a:extLst>
          </p:cNvPr>
          <p:cNvCxnSpPr>
            <a:cxnSpLocks/>
          </p:cNvCxnSpPr>
          <p:nvPr userDrawn="1"/>
        </p:nvCxnSpPr>
        <p:spPr>
          <a:xfrm>
            <a:off x="539467" y="3213699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A3A0A27-8342-4344-8B1A-6FF16643CDBE}"/>
              </a:ext>
            </a:extLst>
          </p:cNvPr>
          <p:cNvSpPr txBox="1">
            <a:spLocks/>
          </p:cNvSpPr>
          <p:nvPr userDrawn="1"/>
        </p:nvSpPr>
        <p:spPr>
          <a:xfrm>
            <a:off x="596617" y="7950555"/>
            <a:ext cx="5628337" cy="111070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poster was designed to be exported as an image or PDF</a:t>
            </a:r>
          </a:p>
          <a:p>
            <a:pPr marL="0" marR="0" lvl="0" indent="0" algn="l" defTabSz="914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(see slide 8 – option 2 or 3 for instructions). 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0110DED-EE51-4E71-9FEC-3AC614043243}"/>
              </a:ext>
            </a:extLst>
          </p:cNvPr>
          <p:cNvSpPr txBox="1">
            <a:spLocks/>
          </p:cNvSpPr>
          <p:nvPr userDrawn="1"/>
        </p:nvSpPr>
        <p:spPr>
          <a:xfrm>
            <a:off x="880824" y="6847436"/>
            <a:ext cx="2325866" cy="3502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size poster on next slide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B91D9E3-92FD-47C6-B1F6-CDB574E53087}"/>
              </a:ext>
            </a:extLst>
          </p:cNvPr>
          <p:cNvSpPr txBox="1">
            <a:spLocks/>
          </p:cNvSpPr>
          <p:nvPr userDrawn="1"/>
        </p:nvSpPr>
        <p:spPr>
          <a:xfrm>
            <a:off x="3376993" y="3836060"/>
            <a:ext cx="3359903" cy="3028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To add a link to this image (next slide):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Ctrl + HOLD or select the asset you wish to make clickable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(ex: registration button, logos, whole page) →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“Insert” from the top left side of the PowerPoint menu →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“Link” →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Copy/paste the URL you wish to hyperlink →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the poster as a PDF 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DBAE8A3-A259-4652-A1B6-CE0630BA0CC1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9" name="Graphic 9">
              <a:extLst>
                <a:ext uri="{FF2B5EF4-FFF2-40B4-BE49-F238E27FC236}">
                  <a16:creationId xmlns:a16="http://schemas.microsoft.com/office/drawing/2014/main" id="{25E000CB-8B95-4153-9701-A3856F439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706F71B-35D0-4ED9-99F1-C5062C4A8F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55CACE44-3987-424A-AA9F-61818DB4C0B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1290" y="3691577"/>
            <a:ext cx="2305398" cy="307386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92825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E5980EA-94B7-4C71-ABC1-72AC6152C232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spc="-100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Exporting promotional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 as a picture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8EB2C61-0CE8-49CE-8314-D1DB0B9C7992}"/>
              </a:ext>
            </a:extLst>
          </p:cNvPr>
          <p:cNvCxnSpPr>
            <a:cxnSpLocks/>
          </p:cNvCxnSpPr>
          <p:nvPr userDrawn="1"/>
        </p:nvCxnSpPr>
        <p:spPr>
          <a:xfrm>
            <a:off x="539467" y="7675942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1FDAA23-4337-440A-9370-2229375AB92F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69BDB44-234E-4849-B045-76F3FC35CEBB}"/>
              </a:ext>
            </a:extLst>
          </p:cNvPr>
          <p:cNvSpPr txBox="1">
            <a:spLocks/>
          </p:cNvSpPr>
          <p:nvPr userDrawn="1"/>
        </p:nvSpPr>
        <p:spPr>
          <a:xfrm>
            <a:off x="539467" y="1775086"/>
            <a:ext cx="5628337" cy="350272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file (JPEG or PNG)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76B9FC1-12E7-4DE5-BC7F-878D1B54B6BB}"/>
              </a:ext>
            </a:extLst>
          </p:cNvPr>
          <p:cNvSpPr txBox="1">
            <a:spLocks/>
          </p:cNvSpPr>
          <p:nvPr userDrawn="1"/>
        </p:nvSpPr>
        <p:spPr>
          <a:xfrm>
            <a:off x="596617" y="7950555"/>
            <a:ext cx="5886450" cy="111070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Note:</a:t>
            </a:r>
          </a:p>
          <a:p>
            <a:pPr marL="0" indent="0">
              <a:buNone/>
            </a:pPr>
            <a:r>
              <a:rPr lang="en-CA" sz="1400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Ensure all elements are grouped before exporting as a picture or image. 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08A9908-5707-4AB3-BFCA-2151A900286D}"/>
              </a:ext>
            </a:extLst>
          </p:cNvPr>
          <p:cNvSpPr txBox="1">
            <a:spLocks/>
          </p:cNvSpPr>
          <p:nvPr userDrawn="1"/>
        </p:nvSpPr>
        <p:spPr>
          <a:xfrm>
            <a:off x="3651313" y="2631054"/>
            <a:ext cx="2759012" cy="48107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and ensure that all the elements you wish to include in the image are grouped. </a:t>
            </a:r>
          </a:p>
          <a:p>
            <a:pPr lvl="1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 and hold CTRL while you click the shapes, pictures, or other objects to group 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Right-click  Select “Group”.</a:t>
            </a:r>
          </a:p>
          <a:p>
            <a:pPr marL="342900" lvl="1" indent="0">
              <a:buNone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on an image and select Save As Picture.</a:t>
            </a:r>
          </a:p>
          <a:p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“Save as type:” select your preference (JPG for web quality or PNG for print quality)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“Save as” and select the desired file name and location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F2134FA-0745-427E-B5BE-42EFF7AA76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67" y="2635246"/>
            <a:ext cx="2812630" cy="1673945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bg1">
                <a:lumMod val="75000"/>
              </a:schemeClr>
            </a:solidFill>
            <a:miter lim="800000"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A562315-39B2-47F9-B7F4-F1B70046B5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8" t="28448" r="22581" b="19419"/>
          <a:stretch/>
        </p:blipFill>
        <p:spPr>
          <a:xfrm>
            <a:off x="539467" y="4731009"/>
            <a:ext cx="2812630" cy="1036870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9A956915-2F27-4040-881B-6B0616764E6A}"/>
              </a:ext>
            </a:extLst>
          </p:cNvPr>
          <p:cNvGrpSpPr/>
          <p:nvPr userDrawn="1"/>
        </p:nvGrpSpPr>
        <p:grpSpPr>
          <a:xfrm>
            <a:off x="3748763" y="313761"/>
            <a:ext cx="2841182" cy="422612"/>
            <a:chOff x="3429000" y="355120"/>
            <a:chExt cx="2841182" cy="422612"/>
          </a:xfrm>
        </p:grpSpPr>
        <p:pic>
          <p:nvPicPr>
            <p:cNvPr id="14" name="Graphic 9">
              <a:extLst>
                <a:ext uri="{FF2B5EF4-FFF2-40B4-BE49-F238E27FC236}">
                  <a16:creationId xmlns:a16="http://schemas.microsoft.com/office/drawing/2014/main" id="{275D9E40-B97E-4A9F-ABF7-64D0A9F300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3800284-6221-457B-866E-B79A0CC8DB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95635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2264D79-7106-4772-A26E-D9494633712C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Exporting a full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as a picture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09CA2D-3FD4-4DD5-AC2C-95147BEBE0EF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1EB06A3-E42A-497E-9A61-A9D4A81B7245}"/>
              </a:ext>
            </a:extLst>
          </p:cNvPr>
          <p:cNvSpPr txBox="1">
            <a:spLocks/>
          </p:cNvSpPr>
          <p:nvPr userDrawn="1"/>
        </p:nvSpPr>
        <p:spPr>
          <a:xfrm>
            <a:off x="539467" y="1774734"/>
            <a:ext cx="5628337" cy="350272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file (JPEG or PNG)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6549E01-D314-4FDF-8CD4-90C9BB4E3F45}"/>
              </a:ext>
            </a:extLst>
          </p:cNvPr>
          <p:cNvSpPr txBox="1">
            <a:spLocks/>
          </p:cNvSpPr>
          <p:nvPr userDrawn="1"/>
        </p:nvSpPr>
        <p:spPr>
          <a:xfrm>
            <a:off x="2430277" y="2590770"/>
            <a:ext cx="4052789" cy="30914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the slide that contains your completed poster in the slide selection pane on the left side of your screen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“File” from the menu in the top left corner 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“Export” 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“Change File Type”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“Image file types” select your preference (JPG for web quality or PNG for print quality)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“Save as” and select the desired file name and location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pop-up box will open asking “Which slides do you want to export”. When it does, select “Just this one”.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30AFD6-CDCB-431F-9301-2A45A06C05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67" y="2563309"/>
            <a:ext cx="1591393" cy="315938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DF55076-4151-406B-9AAA-14EE33BF57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6651" r="1664" b="6469"/>
          <a:stretch/>
        </p:blipFill>
        <p:spPr>
          <a:xfrm>
            <a:off x="539467" y="6160995"/>
            <a:ext cx="3946808" cy="2141337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B34D72F-FBB2-4659-9B56-AD5CB1C5CFBA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5" name="Graphic 9">
              <a:extLst>
                <a:ext uri="{FF2B5EF4-FFF2-40B4-BE49-F238E27FC236}">
                  <a16:creationId xmlns:a16="http://schemas.microsoft.com/office/drawing/2014/main" id="{85A3981F-E59E-42C0-A464-860DCA285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46301A8-3E5C-4BC8-B4D7-B64A8BEE62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771239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A4B821-C07F-4270-AA81-52F3CB59C522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1A6F62F-256C-4A86-BFE9-45475DA9858E}"/>
              </a:ext>
            </a:extLst>
          </p:cNvPr>
          <p:cNvSpPr txBox="1">
            <a:spLocks/>
          </p:cNvSpPr>
          <p:nvPr userDrawn="1"/>
        </p:nvSpPr>
        <p:spPr>
          <a:xfrm>
            <a:off x="539467" y="1775086"/>
            <a:ext cx="5628337" cy="350272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file (JPEG or PNG)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4275FE3-C352-48A7-BF30-12DE56DB1269}"/>
              </a:ext>
            </a:extLst>
          </p:cNvPr>
          <p:cNvSpPr txBox="1">
            <a:spLocks/>
          </p:cNvSpPr>
          <p:nvPr userDrawn="1"/>
        </p:nvSpPr>
        <p:spPr>
          <a:xfrm>
            <a:off x="539467" y="4793179"/>
            <a:ext cx="5747033" cy="17293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“Save As”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Browse to the file location where you would like to save the exported poster and name the file as desired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the menu labelled “Save as type” and select PDF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1D781D5-8ED1-4781-8220-C6C5C3B44B2D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Exporting a slide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PDF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4F0903E-3128-467B-BD2A-B78693F257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425"/>
          <a:stretch/>
        </p:blipFill>
        <p:spPr>
          <a:xfrm>
            <a:off x="3091100" y="2661383"/>
            <a:ext cx="3391967" cy="2367296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6AEEA6E-134D-45A9-804C-A072EE02CE23}"/>
              </a:ext>
            </a:extLst>
          </p:cNvPr>
          <p:cNvSpPr txBox="1">
            <a:spLocks/>
          </p:cNvSpPr>
          <p:nvPr userDrawn="1"/>
        </p:nvSpPr>
        <p:spPr>
          <a:xfrm>
            <a:off x="539467" y="2865152"/>
            <a:ext cx="2247900" cy="25198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the slide that contains your completed poster in the slide selection pane on the left side of your screen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“File” from the menu in the top left corner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8CD3780-A4E7-4EF1-B74A-0563C833D2A0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5" name="Graphic 9">
              <a:extLst>
                <a:ext uri="{FF2B5EF4-FFF2-40B4-BE49-F238E27FC236}">
                  <a16:creationId xmlns:a16="http://schemas.microsoft.com/office/drawing/2014/main" id="{2AA6D0F2-78F3-4FFC-B5F8-E4D8E3346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BD1960C-3F5C-4B30-9C5E-51CD8ED85D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5644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B775611-BFB3-485E-A5B9-E404CBBC0254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Landscape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C235EB0-96A1-48C8-BE54-89D89E444646}"/>
              </a:ext>
            </a:extLst>
          </p:cNvPr>
          <p:cNvCxnSpPr>
            <a:cxnSpLocks/>
          </p:cNvCxnSpPr>
          <p:nvPr userDrawn="1"/>
        </p:nvCxnSpPr>
        <p:spPr>
          <a:xfrm>
            <a:off x="539467" y="7146005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AD42881-E450-488D-B6E5-0A63EF3B810D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818C8C6-C1E7-41AE-A747-9E35D10298D5}"/>
              </a:ext>
            </a:extLst>
          </p:cNvPr>
          <p:cNvSpPr txBox="1">
            <a:spLocks/>
          </p:cNvSpPr>
          <p:nvPr userDrawn="1"/>
        </p:nvSpPr>
        <p:spPr>
          <a:xfrm>
            <a:off x="596617" y="1774377"/>
            <a:ext cx="5628337" cy="11107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This post format is suitable for Twitter (X), Facebook &amp; LinkedIn.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maintain appropriate formats for social media, avoid resizing the image.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Assets for these posts have already been grouped.</a:t>
            </a:r>
          </a:p>
          <a:p>
            <a:pPr marL="74231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edit, select the text box you wish to change and change text</a:t>
            </a: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3507E16-555A-431B-822A-2DF36A37FF54}"/>
              </a:ext>
            </a:extLst>
          </p:cNvPr>
          <p:cNvCxnSpPr>
            <a:cxnSpLocks/>
          </p:cNvCxnSpPr>
          <p:nvPr userDrawn="1"/>
        </p:nvCxnSpPr>
        <p:spPr>
          <a:xfrm>
            <a:off x="539467" y="3224636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4F25A2C-E853-44AE-9947-876B9DFB3C8B}"/>
              </a:ext>
            </a:extLst>
          </p:cNvPr>
          <p:cNvSpPr txBox="1">
            <a:spLocks/>
          </p:cNvSpPr>
          <p:nvPr userDrawn="1"/>
        </p:nvSpPr>
        <p:spPr>
          <a:xfrm>
            <a:off x="596617" y="7603677"/>
            <a:ext cx="5628337" cy="111070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CA" sz="1400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posts were designed to be exported as pictures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CA" sz="1400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(see slide 8 – option 1 for instructions)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1A4B643-F67A-4FF5-8F12-0E9E027F0C0D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4" name="Graphic 9">
              <a:extLst>
                <a:ext uri="{FF2B5EF4-FFF2-40B4-BE49-F238E27FC236}">
                  <a16:creationId xmlns:a16="http://schemas.microsoft.com/office/drawing/2014/main" id="{147396AC-0821-4750-B407-E9127CCD32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E2BC98D-2BC9-4BF8-9866-8FD5A5AFDD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39BC776B-3A7A-4E7A-B73F-A87059AA4B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056185" y="3741713"/>
            <a:ext cx="1207851" cy="1158533"/>
          </a:xfrm>
        </p:spPr>
        <p:txBody>
          <a:bodyPr>
            <a:normAutofit/>
          </a:bodyPr>
          <a:lstStyle>
            <a:lvl1pPr marL="0" indent="0">
              <a:buNone/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CA" dirty="0"/>
              <a:t>Insert your logo(s) </a:t>
            </a:r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20A384FD-3321-4E77-8DC6-6F229FB420F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1893" y="7913919"/>
            <a:ext cx="2958868" cy="683671"/>
          </a:xfrm>
        </p:spPr>
        <p:txBody>
          <a:bodyPr>
            <a:normAutofit/>
          </a:bodyPr>
          <a:lstStyle>
            <a:lvl1pPr marL="0" indent="0">
              <a:buNone/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CA" dirty="0"/>
              <a:t>Insert your logo(s) </a:t>
            </a:r>
          </a:p>
        </p:txBody>
      </p:sp>
    </p:spTree>
    <p:extLst>
      <p:ext uri="{BB962C8B-B14F-4D97-AF65-F5344CB8AC3E}">
        <p14:creationId xmlns:p14="http://schemas.microsoft.com/office/powerpoint/2010/main" val="427872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B98472D-31C0-43C7-82E1-250C3C689801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Instagram post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story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21634A-230D-498A-AA20-11F5630DA8C2}"/>
              </a:ext>
            </a:extLst>
          </p:cNvPr>
          <p:cNvCxnSpPr>
            <a:cxnSpLocks/>
          </p:cNvCxnSpPr>
          <p:nvPr userDrawn="1"/>
        </p:nvCxnSpPr>
        <p:spPr>
          <a:xfrm>
            <a:off x="539467" y="7471321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0044A69-38CB-4409-A1D9-52A90641C432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73B4B59-5386-47E5-981D-A97FCC0CF7B9}"/>
              </a:ext>
            </a:extLst>
          </p:cNvPr>
          <p:cNvSpPr txBox="1">
            <a:spLocks/>
          </p:cNvSpPr>
          <p:nvPr userDrawn="1"/>
        </p:nvSpPr>
        <p:spPr>
          <a:xfrm>
            <a:off x="596617" y="1774377"/>
            <a:ext cx="5628337" cy="11107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maintain appropriate formats for social media, avoid resizing the images.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Assets for these posts have already been grouped.</a:t>
            </a:r>
          </a:p>
          <a:p>
            <a:pPr marL="742833" lvl="1" indent="-285750"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edit, select the text box you wish to change and change text.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CCAB29C-341B-47C0-8E61-550E19647E2A}"/>
              </a:ext>
            </a:extLst>
          </p:cNvPr>
          <p:cNvCxnSpPr>
            <a:cxnSpLocks/>
          </p:cNvCxnSpPr>
          <p:nvPr userDrawn="1"/>
        </p:nvCxnSpPr>
        <p:spPr>
          <a:xfrm>
            <a:off x="539467" y="3057582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ACE8042-9193-47B7-845C-12480FB03EA8}"/>
              </a:ext>
            </a:extLst>
          </p:cNvPr>
          <p:cNvSpPr txBox="1">
            <a:spLocks/>
          </p:cNvSpPr>
          <p:nvPr userDrawn="1"/>
        </p:nvSpPr>
        <p:spPr>
          <a:xfrm>
            <a:off x="596617" y="7768172"/>
            <a:ext cx="5628337" cy="111070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CA" sz="1400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posts were designed to be exported as pictures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CA" sz="1400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(see slide 8 – option 1 for instructions)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C76B0E6-EE22-42CF-9DA1-1605D262E286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4" name="Graphic 9">
              <a:extLst>
                <a:ext uri="{FF2B5EF4-FFF2-40B4-BE49-F238E27FC236}">
                  <a16:creationId xmlns:a16="http://schemas.microsoft.com/office/drawing/2014/main" id="{5AEF2CEF-3736-40F3-890B-FBD8ACD41C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F8736D7-52A9-4B46-8B4F-9160CE0696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696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69F431D-2531-4EBF-8335-A543A05FB370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B91E281-097E-4956-ACDB-E58A8B54D194}"/>
              </a:ext>
            </a:extLst>
          </p:cNvPr>
          <p:cNvCxnSpPr>
            <a:cxnSpLocks/>
          </p:cNvCxnSpPr>
          <p:nvPr userDrawn="1"/>
        </p:nvCxnSpPr>
        <p:spPr>
          <a:xfrm>
            <a:off x="539467" y="7675942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AE52414-BB12-43B0-9960-9063268662B9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48AA07A-F313-4E00-BA2F-01CA7C0246DF}"/>
              </a:ext>
            </a:extLst>
          </p:cNvPr>
          <p:cNvSpPr txBox="1">
            <a:spLocks/>
          </p:cNvSpPr>
          <p:nvPr userDrawn="1"/>
        </p:nvSpPr>
        <p:spPr>
          <a:xfrm>
            <a:off x="596617" y="1774734"/>
            <a:ext cx="5628337" cy="9610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CA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Full size poster on next slide</a:t>
            </a: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Assets for this poster have already been grouped.</a:t>
            </a:r>
          </a:p>
          <a:p>
            <a:pPr marL="742315" lvl="1" indent="-285750">
              <a:buFont typeface="Arial" panose="020B0604020202020204" pitchFamily="34" charset="0"/>
              <a:buChar char="•"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edit, select the text box you wish to change and change text. 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To maintain appropriate formats for social media, avoid resizing the image.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B7704D9-EA5C-4457-A6EC-156F23D4FF41}"/>
              </a:ext>
            </a:extLst>
          </p:cNvPr>
          <p:cNvCxnSpPr>
            <a:cxnSpLocks/>
          </p:cNvCxnSpPr>
          <p:nvPr userDrawn="1"/>
        </p:nvCxnSpPr>
        <p:spPr>
          <a:xfrm>
            <a:off x="539467" y="3213699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C19CC02-2C10-4A93-AC92-9098F0D61024}"/>
              </a:ext>
            </a:extLst>
          </p:cNvPr>
          <p:cNvSpPr txBox="1">
            <a:spLocks/>
          </p:cNvSpPr>
          <p:nvPr userDrawn="1"/>
        </p:nvSpPr>
        <p:spPr>
          <a:xfrm>
            <a:off x="596617" y="7950555"/>
            <a:ext cx="5628337" cy="111070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sz="1400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poster was designed to be exported as an image or PDF</a:t>
            </a:r>
          </a:p>
          <a:p>
            <a:pPr marL="0" marR="0" lvl="0" indent="0" algn="l" defTabSz="914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CA" sz="1400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(see slide 8 – option 2 or 3 for instructions).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8A57A3A-3E0C-4493-8D70-E6160897AF34}"/>
              </a:ext>
            </a:extLst>
          </p:cNvPr>
          <p:cNvSpPr txBox="1">
            <a:spLocks/>
          </p:cNvSpPr>
          <p:nvPr userDrawn="1"/>
        </p:nvSpPr>
        <p:spPr>
          <a:xfrm>
            <a:off x="880824" y="6847436"/>
            <a:ext cx="2325866" cy="3502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size poster on next slide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9C1A1DD-0944-4402-A92A-F5527E16D978}"/>
              </a:ext>
            </a:extLst>
          </p:cNvPr>
          <p:cNvSpPr txBox="1">
            <a:spLocks/>
          </p:cNvSpPr>
          <p:nvPr userDrawn="1"/>
        </p:nvSpPr>
        <p:spPr>
          <a:xfrm>
            <a:off x="3467382" y="3678706"/>
            <a:ext cx="2850977" cy="30282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To add a link to this image (next slide):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Ctrl + HOLD or select the asset you wish to make clickable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(ex: registration button, logos, whole page) →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“Insert” from the top left side of the PowerPoint menu →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“Link” →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Copy/paste the URL you wish to hyperlink →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Save the poster as a PDF </a:t>
            </a:r>
          </a:p>
          <a:p>
            <a:pPr marL="0" indent="0" defTabSz="914167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8333E57-C43C-4900-AB17-A15E559A08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9223" y="3599738"/>
            <a:ext cx="2305399" cy="307386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33C26495-3E67-4444-AAE9-111538338635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8" name="Graphic 9">
              <a:extLst>
                <a:ext uri="{FF2B5EF4-FFF2-40B4-BE49-F238E27FC236}">
                  <a16:creationId xmlns:a16="http://schemas.microsoft.com/office/drawing/2014/main" id="{4B4F9320-4E85-499E-9CA9-FEA7CEBCFC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67E696A-8FAF-4014-98E7-83B74DDA6F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6007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22ADC3E-61DA-4E02-A3C5-0956D7E4DE4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51424" y="2174759"/>
            <a:ext cx="1571625" cy="1449387"/>
          </a:xfrm>
        </p:spPr>
        <p:txBody>
          <a:bodyPr>
            <a:normAutofit/>
          </a:bodyPr>
          <a:lstStyle>
            <a:lvl1pPr marL="0" indent="0">
              <a:buNone/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CA" dirty="0"/>
              <a:t>Insert your logo(s) 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AEB1375E-7C06-4916-BA6F-0CBB7FF9990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41893" y="7913919"/>
            <a:ext cx="2958868" cy="683671"/>
          </a:xfrm>
        </p:spPr>
        <p:txBody>
          <a:bodyPr>
            <a:normAutofit/>
          </a:bodyPr>
          <a:lstStyle>
            <a:lvl1pPr marL="0" indent="0">
              <a:buNone/>
              <a:defRPr sz="11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CA" dirty="0"/>
              <a:t>Insert your logo(s) </a:t>
            </a:r>
          </a:p>
        </p:txBody>
      </p:sp>
    </p:spTree>
    <p:extLst>
      <p:ext uri="{BB962C8B-B14F-4D97-AF65-F5344CB8AC3E}">
        <p14:creationId xmlns:p14="http://schemas.microsoft.com/office/powerpoint/2010/main" val="1519398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>
            <a:extLst>
              <a:ext uri="{FF2B5EF4-FFF2-40B4-BE49-F238E27FC236}">
                <a16:creationId xmlns:a16="http://schemas.microsoft.com/office/drawing/2014/main" id="{5EA41849-87FB-438F-80B0-2549A1ADAF16}"/>
              </a:ext>
            </a:extLst>
          </p:cNvPr>
          <p:cNvSpPr txBox="1">
            <a:spLocks/>
          </p:cNvSpPr>
          <p:nvPr userDrawn="1"/>
        </p:nvSpPr>
        <p:spPr>
          <a:xfrm>
            <a:off x="541680" y="6885932"/>
            <a:ext cx="5143500" cy="9570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CA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Communications Package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CA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Promotional Materials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535C28-6854-4564-BDB4-8D422375FB6F}"/>
              </a:ext>
            </a:extLst>
          </p:cNvPr>
          <p:cNvSpPr txBox="1"/>
          <p:nvPr userDrawn="1"/>
        </p:nvSpPr>
        <p:spPr>
          <a:xfrm>
            <a:off x="541680" y="5177772"/>
            <a:ext cx="5220529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CA" sz="35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Challenging Structural Substance Use</a:t>
            </a:r>
          </a:p>
          <a:p>
            <a:pPr algn="l"/>
            <a:r>
              <a:rPr lang="en-CA" sz="35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Stigma Workshop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723E5AF-2EB2-4FD6-BE42-9F04F37C2DF3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1" name="Graphic 9">
              <a:extLst>
                <a:ext uri="{FF2B5EF4-FFF2-40B4-BE49-F238E27FC236}">
                  <a16:creationId xmlns:a16="http://schemas.microsoft.com/office/drawing/2014/main" id="{52BFE23A-F800-47A1-8234-F2E7744C95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40B2755-83D7-41E5-9240-215CFA9DAC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2943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6ACF91F-0CE1-4D9B-89BE-4FE481E34D1A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Included in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package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D373038-0400-4AC8-BCC3-A360698CE4D9}"/>
              </a:ext>
            </a:extLst>
          </p:cNvPr>
          <p:cNvSpPr txBox="1">
            <a:spLocks/>
          </p:cNvSpPr>
          <p:nvPr userDrawn="1"/>
        </p:nvSpPr>
        <p:spPr>
          <a:xfrm>
            <a:off x="1006720" y="2961479"/>
            <a:ext cx="5829301" cy="58023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Instructions on how to edit these materials </a:t>
            </a:r>
          </a:p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Instructions on how to save these materials as pictures, images or PDF files </a:t>
            </a:r>
          </a:p>
          <a:p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Customizable promotional materials: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Instagram Post (1080x1080)</a:t>
            </a:r>
          </a:p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Instagram Story (1080x1920)</a:t>
            </a:r>
          </a:p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Twitter (X), Facebook &amp; LinkedIn Landscape Post </a:t>
            </a:r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Printable poster- Standard Letter Size (8.5 x 11)</a:t>
            </a:r>
          </a:p>
          <a:p>
            <a:endParaRPr lang="en-CA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9899F44-6960-4FF8-A726-A2848DCF9F74}"/>
              </a:ext>
            </a:extLst>
          </p:cNvPr>
          <p:cNvCxnSpPr>
            <a:cxnSpLocks/>
          </p:cNvCxnSpPr>
          <p:nvPr userDrawn="1"/>
        </p:nvCxnSpPr>
        <p:spPr>
          <a:xfrm>
            <a:off x="539467" y="4288505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7653ED2-89C1-4CD6-A8AA-B398A4B91402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1DB45C-3852-4079-9214-E7BB501DA74F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2" name="Graphic 9">
              <a:extLst>
                <a:ext uri="{FF2B5EF4-FFF2-40B4-BE49-F238E27FC236}">
                  <a16:creationId xmlns:a16="http://schemas.microsoft.com/office/drawing/2014/main" id="{AC1DB1A2-FA9E-485E-BE32-06F5E8F9FF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B6A4E0A-4063-4F35-A35C-8AC40444B7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02280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2264D79-7106-4772-A26E-D9494633712C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Exporting a full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 as a picture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509CA2D-3FD4-4DD5-AC2C-95147BEBE0EF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1EB06A3-E42A-497E-9A61-A9D4A81B7245}"/>
              </a:ext>
            </a:extLst>
          </p:cNvPr>
          <p:cNvSpPr txBox="1">
            <a:spLocks/>
          </p:cNvSpPr>
          <p:nvPr userDrawn="1"/>
        </p:nvSpPr>
        <p:spPr>
          <a:xfrm>
            <a:off x="539467" y="1774734"/>
            <a:ext cx="5628337" cy="350272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file (JPEG or PNG)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6549E01-D314-4FDF-8CD4-90C9BB4E3F45}"/>
              </a:ext>
            </a:extLst>
          </p:cNvPr>
          <p:cNvSpPr txBox="1">
            <a:spLocks/>
          </p:cNvSpPr>
          <p:nvPr userDrawn="1"/>
        </p:nvSpPr>
        <p:spPr>
          <a:xfrm>
            <a:off x="2430277" y="2590770"/>
            <a:ext cx="4052789" cy="30914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the slide that contains your completed poster in the slide selection pane on the left side of your screen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“File” from the menu in the top left corner 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“Export” 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“Change File Type”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“Image file types” select your preference (JPG for web quality or PNG for print quality)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“Save as” and select the desired file name and location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pop-up box will open asking “Which slides do you want to export”. When it does, select “Just this one”.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30AFD6-CDCB-431F-9301-2A45A06C05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67" y="2563309"/>
            <a:ext cx="1591393" cy="315938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DF55076-4151-406B-9AAA-14EE33BF57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6651" r="1664" b="6469"/>
          <a:stretch/>
        </p:blipFill>
        <p:spPr>
          <a:xfrm>
            <a:off x="539467" y="6160995"/>
            <a:ext cx="3946808" cy="2141337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B34D72F-FBB2-4659-9B56-AD5CB1C5CFBA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5" name="Graphic 9">
              <a:extLst>
                <a:ext uri="{FF2B5EF4-FFF2-40B4-BE49-F238E27FC236}">
                  <a16:creationId xmlns:a16="http://schemas.microsoft.com/office/drawing/2014/main" id="{85A3981F-E59E-42C0-A464-860DCA285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46301A8-3E5C-4BC8-B4D7-B64A8BEE62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3964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A4B821-C07F-4270-AA81-52F3CB59C522}"/>
              </a:ext>
            </a:extLst>
          </p:cNvPr>
          <p:cNvCxnSpPr>
            <a:cxnSpLocks/>
          </p:cNvCxnSpPr>
          <p:nvPr userDrawn="1"/>
        </p:nvCxnSpPr>
        <p:spPr>
          <a:xfrm>
            <a:off x="539467" y="1336430"/>
            <a:ext cx="59436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1A6F62F-256C-4A86-BFE9-45475DA9858E}"/>
              </a:ext>
            </a:extLst>
          </p:cNvPr>
          <p:cNvSpPr txBox="1">
            <a:spLocks/>
          </p:cNvSpPr>
          <p:nvPr userDrawn="1"/>
        </p:nvSpPr>
        <p:spPr>
          <a:xfrm>
            <a:off x="539467" y="1775086"/>
            <a:ext cx="5628337" cy="350272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b="1" dirty="0">
                <a:solidFill>
                  <a:srgbClr val="00ACC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file (JPEG or PNG)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4275FE3-C352-48A7-BF30-12DE56DB1269}"/>
              </a:ext>
            </a:extLst>
          </p:cNvPr>
          <p:cNvSpPr txBox="1">
            <a:spLocks/>
          </p:cNvSpPr>
          <p:nvPr userDrawn="1"/>
        </p:nvSpPr>
        <p:spPr>
          <a:xfrm>
            <a:off x="539467" y="4793179"/>
            <a:ext cx="5747033" cy="17293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“Save As”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Browse to the file location where you would like to save the exported poster and name the file as desired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the menu labelled “Save as type” and select PDF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1D781D5-8ED1-4781-8220-C6C5C3B44B2D}"/>
              </a:ext>
            </a:extLst>
          </p:cNvPr>
          <p:cNvSpPr txBox="1">
            <a:spLocks/>
          </p:cNvSpPr>
          <p:nvPr userDrawn="1"/>
        </p:nvSpPr>
        <p:spPr>
          <a:xfrm>
            <a:off x="514350" y="386862"/>
            <a:ext cx="5829300" cy="7737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Exporting a slide</a:t>
            </a:r>
          </a:p>
          <a:p>
            <a:r>
              <a:rPr lang="en-CA" sz="2400" b="1" dirty="0">
                <a:solidFill>
                  <a:srgbClr val="AC4C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PDF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4F0903E-3128-467B-BD2A-B78693F257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425"/>
          <a:stretch/>
        </p:blipFill>
        <p:spPr>
          <a:xfrm>
            <a:off x="3091100" y="2661383"/>
            <a:ext cx="3391967" cy="2367296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6AEEA6E-134D-45A9-804C-A072EE02CE23}"/>
              </a:ext>
            </a:extLst>
          </p:cNvPr>
          <p:cNvSpPr txBox="1">
            <a:spLocks/>
          </p:cNvSpPr>
          <p:nvPr userDrawn="1"/>
        </p:nvSpPr>
        <p:spPr>
          <a:xfrm>
            <a:off x="539467" y="2865152"/>
            <a:ext cx="2247900" cy="25198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the slide that contains your completed poster in the slide selection pane on the left side of your screen</a:t>
            </a:r>
          </a:p>
          <a:p>
            <a:endParaRPr lang="en-CA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“File” from the menu in the top left corner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8CD3780-A4E7-4EF1-B74A-0563C833D2A0}"/>
              </a:ext>
            </a:extLst>
          </p:cNvPr>
          <p:cNvGrpSpPr/>
          <p:nvPr userDrawn="1"/>
        </p:nvGrpSpPr>
        <p:grpSpPr>
          <a:xfrm>
            <a:off x="3641885" y="299432"/>
            <a:ext cx="2841182" cy="422612"/>
            <a:chOff x="3429000" y="355120"/>
            <a:chExt cx="2841182" cy="422612"/>
          </a:xfrm>
        </p:grpSpPr>
        <p:pic>
          <p:nvPicPr>
            <p:cNvPr id="15" name="Graphic 9">
              <a:extLst>
                <a:ext uri="{FF2B5EF4-FFF2-40B4-BE49-F238E27FC236}">
                  <a16:creationId xmlns:a16="http://schemas.microsoft.com/office/drawing/2014/main" id="{2AA6D0F2-78F3-4FFC-B5F8-E4D8E3346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3429000" y="355120"/>
              <a:ext cx="1622150" cy="42261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BD1960C-3F5C-4B30-9C5E-51CD8ED85D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1" r="-398" b="15071"/>
            <a:stretch/>
          </p:blipFill>
          <p:spPr>
            <a:xfrm>
              <a:off x="5254235" y="457603"/>
              <a:ext cx="1015947" cy="3201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0314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0BCE0-7845-3347-8C88-F26A70BDFD13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7EFF0-2271-D24B-91F8-8F828B7A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50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84" r:id="rId5"/>
    <p:sldLayoutId id="2147483685" r:id="rId6"/>
    <p:sldLayoutId id="2147483686" r:id="rId7"/>
    <p:sldLayoutId id="2147483700" r:id="rId8"/>
    <p:sldLayoutId id="2147483701" r:id="rId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0BCE0-7845-3347-8C88-F26A70BDFD13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7EFF0-2271-D24B-91F8-8F828B7A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320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26991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581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1892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223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361F08E5-D96F-4E40-AE2F-6903E66F5657}"/>
              </a:ext>
            </a:extLst>
          </p:cNvPr>
          <p:cNvGrpSpPr/>
          <p:nvPr/>
        </p:nvGrpSpPr>
        <p:grpSpPr>
          <a:xfrm>
            <a:off x="711237" y="3610304"/>
            <a:ext cx="5600059" cy="3150033"/>
            <a:chOff x="841855" y="3610304"/>
            <a:chExt cx="5600059" cy="3150033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BEC4E8D-49BB-4600-9AB3-557BFC71FF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1855" y="3610304"/>
              <a:ext cx="5600059" cy="3150033"/>
            </a:xfrm>
            <a:prstGeom prst="rect">
              <a:avLst/>
            </a:prstGeom>
          </p:spPr>
        </p:pic>
        <p:sp>
          <p:nvSpPr>
            <p:cNvPr id="17" name="TextBox 15">
              <a:extLst>
                <a:ext uri="{FF2B5EF4-FFF2-40B4-BE49-F238E27FC236}">
                  <a16:creationId xmlns:a16="http://schemas.microsoft.com/office/drawing/2014/main" id="{7DDB7B4F-3B1C-4D34-B69A-FE0736C6CE6A}"/>
                </a:ext>
              </a:extLst>
            </p:cNvPr>
            <p:cNvSpPr txBox="1"/>
            <p:nvPr/>
          </p:nvSpPr>
          <p:spPr>
            <a:xfrm>
              <a:off x="1106421" y="3870410"/>
              <a:ext cx="3654879" cy="82997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244"/>
                </a:lnSpc>
              </a:pPr>
              <a:r>
                <a:rPr lang="en-US" sz="1800" b="1" dirty="0">
                  <a:solidFill>
                    <a:srgbClr val="32233F"/>
                  </a:solidFill>
                  <a:latin typeface="Montserrat Ultra-Bold" panose="020B0604020202020204" charset="0"/>
                </a:rPr>
                <a:t>CHALLENGING </a:t>
              </a:r>
              <a:r>
                <a:rPr lang="en-US" sz="1800" b="1" dirty="0">
                  <a:solidFill>
                    <a:srgbClr val="AC4D9E"/>
                  </a:solidFill>
                  <a:latin typeface="Montserrat Ultra-Bold" panose="020B0604020202020204" charset="0"/>
                </a:rPr>
                <a:t>STRUCTURAL SUBSTANCE USE</a:t>
              </a:r>
              <a:r>
                <a:rPr lang="en-US" sz="1800" b="1" dirty="0">
                  <a:solidFill>
                    <a:srgbClr val="00ACC7"/>
                  </a:solidFill>
                  <a:latin typeface="Montserrat Ultra-Bold" panose="020B0604020202020204" charset="0"/>
                </a:rPr>
                <a:t> </a:t>
              </a:r>
            </a:p>
            <a:p>
              <a:pPr>
                <a:lnSpc>
                  <a:spcPts val="2244"/>
                </a:lnSpc>
              </a:pPr>
              <a:r>
                <a:rPr lang="en-US" sz="1800" b="1" dirty="0">
                  <a:solidFill>
                    <a:srgbClr val="32233F"/>
                  </a:solidFill>
                  <a:latin typeface="Montserrat Ultra-Bold"/>
                </a:rPr>
                <a:t>STIGMA WORKSHOP</a:t>
              </a:r>
              <a:r>
                <a:rPr lang="en-US" sz="1800" b="1" dirty="0">
                  <a:solidFill>
                    <a:srgbClr val="00ACC7"/>
                  </a:solidFill>
                  <a:latin typeface="Montserrat Ultra-Bold"/>
                </a:rPr>
                <a:t> </a:t>
              </a:r>
              <a:endParaRPr lang="en-US" sz="1800" b="1" dirty="0">
                <a:solidFill>
                  <a:srgbClr val="00ACC7"/>
                </a:solidFill>
                <a:latin typeface="Montserrat Ultra-Bold" panose="020B0604020202020204" charset="0"/>
              </a:endParaRPr>
            </a:p>
          </p:txBody>
        </p:sp>
        <p:sp>
          <p:nvSpPr>
            <p:cNvPr id="25" name="TextBox 16">
              <a:extLst>
                <a:ext uri="{FF2B5EF4-FFF2-40B4-BE49-F238E27FC236}">
                  <a16:creationId xmlns:a16="http://schemas.microsoft.com/office/drawing/2014/main" id="{E3F8F98D-0548-4DA3-A6B3-2C717FAD5A97}"/>
                </a:ext>
              </a:extLst>
            </p:cNvPr>
            <p:cNvSpPr txBox="1"/>
            <p:nvPr/>
          </p:nvSpPr>
          <p:spPr>
            <a:xfrm>
              <a:off x="1140468" y="5021093"/>
              <a:ext cx="2906308" cy="15388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1167"/>
                </a:lnSpc>
              </a:pPr>
              <a:r>
                <a:rPr lang="en-US" sz="1100" b="1" dirty="0">
                  <a:solidFill>
                    <a:srgbClr val="32233F"/>
                  </a:solidFill>
                  <a:latin typeface="Montserrat Ultra-Bold"/>
                </a:rPr>
                <a:t>JOIN US FOR A </a:t>
              </a:r>
              <a:r>
                <a:rPr lang="en-US" sz="1100" b="1" dirty="0">
                  <a:solidFill>
                    <a:srgbClr val="32233F"/>
                  </a:solidFill>
                  <a:highlight>
                    <a:srgbClr val="FFFF00"/>
                  </a:highlight>
                  <a:latin typeface="Montserrat Ultra-Bold"/>
                </a:rPr>
                <a:t>2-DAY IN PERSON</a:t>
              </a:r>
              <a:r>
                <a:rPr lang="en-US" sz="1100" b="1" dirty="0">
                  <a:solidFill>
                    <a:srgbClr val="32233F"/>
                  </a:solidFill>
                  <a:latin typeface="Montserrat Ultra-Bold"/>
                </a:rPr>
                <a:t> WORKSHOP! </a:t>
              </a:r>
              <a:endParaRPr lang="en-US" sz="1100" b="1" dirty="0">
                <a:solidFill>
                  <a:srgbClr val="32233F"/>
                </a:solidFill>
                <a:latin typeface="Montserrat Ultra-Bold" panose="020B0604020202020204" charset="0"/>
              </a:endParaRPr>
            </a:p>
          </p:txBody>
        </p:sp>
        <p:sp>
          <p:nvSpPr>
            <p:cNvPr id="26" name="TextBox 17">
              <a:extLst>
                <a:ext uri="{FF2B5EF4-FFF2-40B4-BE49-F238E27FC236}">
                  <a16:creationId xmlns:a16="http://schemas.microsoft.com/office/drawing/2014/main" id="{97E808D7-E43B-4B95-A757-47F1C4BD8910}"/>
                </a:ext>
              </a:extLst>
            </p:cNvPr>
            <p:cNvSpPr txBox="1"/>
            <p:nvPr/>
          </p:nvSpPr>
          <p:spPr>
            <a:xfrm>
              <a:off x="1140468" y="5285965"/>
              <a:ext cx="2265448" cy="130036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973"/>
                </a:lnSpc>
              </a:pPr>
              <a:r>
                <a:rPr lang="en-US" sz="1000" dirty="0">
                  <a:solidFill>
                    <a:srgbClr val="32233F"/>
                  </a:solidFill>
                  <a:highlight>
                    <a:srgbClr val="FFFF00"/>
                  </a:highlight>
                  <a:latin typeface="Montserrat Ultra-Bold"/>
                </a:rPr>
                <a:t>DATE | TIME (time zone) | LOCATION</a:t>
              </a:r>
              <a:endParaRPr lang="en-US" sz="1000" dirty="0">
                <a:solidFill>
                  <a:srgbClr val="32233F"/>
                </a:solidFill>
                <a:highlight>
                  <a:srgbClr val="FFFF00"/>
                </a:highlight>
                <a:latin typeface="Montserrat Ultra-Bold" panose="020B0604020202020204" charset="0"/>
              </a:endParaRP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30BD9D4F-920B-4978-8538-12327C4B03A0}"/>
                </a:ext>
              </a:extLst>
            </p:cNvPr>
            <p:cNvSpPr/>
            <p:nvPr/>
          </p:nvSpPr>
          <p:spPr>
            <a:xfrm>
              <a:off x="1140468" y="5646490"/>
              <a:ext cx="1493235" cy="369332"/>
            </a:xfrm>
            <a:prstGeom prst="roundRect">
              <a:avLst>
                <a:gd name="adj" fmla="val 50000"/>
              </a:avLst>
            </a:prstGeom>
            <a:solidFill>
              <a:srgbClr val="AC4C9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400" b="1" dirty="0">
                  <a:latin typeface="Montserrat Ultra-Bold" panose="020B0604020202020204"/>
                </a:rPr>
                <a:t>REGISTER NOW! </a:t>
              </a:r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61D470D-CBBF-47CE-89A0-4E635712F2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84928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FE16DDF-58B3-41E9-9733-D033ED6F146F}"/>
              </a:ext>
            </a:extLst>
          </p:cNvPr>
          <p:cNvGrpSpPr/>
          <p:nvPr/>
        </p:nvGrpSpPr>
        <p:grpSpPr>
          <a:xfrm>
            <a:off x="4264017" y="3312259"/>
            <a:ext cx="2219050" cy="3944978"/>
            <a:chOff x="4147674" y="3332488"/>
            <a:chExt cx="2219050" cy="394497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9548648-ED0D-4591-8AFA-99559FD5C1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47674" y="3332488"/>
              <a:ext cx="2219050" cy="3944978"/>
            </a:xfrm>
            <a:prstGeom prst="rect">
              <a:avLst/>
            </a:prstGeom>
          </p:spPr>
        </p:pic>
        <p:sp>
          <p:nvSpPr>
            <p:cNvPr id="39" name="TextBox 16">
              <a:extLst>
                <a:ext uri="{FF2B5EF4-FFF2-40B4-BE49-F238E27FC236}">
                  <a16:creationId xmlns:a16="http://schemas.microsoft.com/office/drawing/2014/main" id="{955D83BE-EF27-4460-AEDD-8205776C842A}"/>
                </a:ext>
              </a:extLst>
            </p:cNvPr>
            <p:cNvSpPr txBox="1"/>
            <p:nvPr/>
          </p:nvSpPr>
          <p:spPr>
            <a:xfrm>
              <a:off x="4232154" y="3736052"/>
              <a:ext cx="1885308" cy="98488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1600" b="1" dirty="0">
                  <a:solidFill>
                    <a:srgbClr val="32233F"/>
                  </a:solidFill>
                  <a:latin typeface="Montserrat Ultra-Bold"/>
                </a:rPr>
                <a:t>CHALLENGING </a:t>
              </a:r>
              <a:r>
                <a:rPr lang="en-US" sz="1600" b="1" dirty="0">
                  <a:solidFill>
                    <a:srgbClr val="00ACC8"/>
                  </a:solidFill>
                  <a:latin typeface="Montserrat Ultra-Bold"/>
                </a:rPr>
                <a:t>STRUCTURAL SUBSTANCE USE </a:t>
              </a:r>
              <a:r>
                <a:rPr lang="en-US" sz="1600" b="1" dirty="0">
                  <a:solidFill>
                    <a:srgbClr val="32233F"/>
                  </a:solidFill>
                  <a:latin typeface="Montserrat Ultra-Bold"/>
                </a:rPr>
                <a:t>STIGMA WORKSHOP </a:t>
              </a:r>
              <a:endParaRPr lang="en-US" sz="1600" b="1" dirty="0">
                <a:solidFill>
                  <a:srgbClr val="32233F"/>
                </a:solidFill>
                <a:latin typeface="Montserrat Ultra-Bold" panose="020B0604020202020204" charset="0"/>
              </a:endParaRPr>
            </a:p>
          </p:txBody>
        </p:sp>
        <p:sp>
          <p:nvSpPr>
            <p:cNvPr id="40" name="TextBox 17">
              <a:extLst>
                <a:ext uri="{FF2B5EF4-FFF2-40B4-BE49-F238E27FC236}">
                  <a16:creationId xmlns:a16="http://schemas.microsoft.com/office/drawing/2014/main" id="{9049B567-38D8-4148-B8B2-270A58A3CC49}"/>
                </a:ext>
              </a:extLst>
            </p:cNvPr>
            <p:cNvSpPr txBox="1"/>
            <p:nvPr/>
          </p:nvSpPr>
          <p:spPr>
            <a:xfrm>
              <a:off x="4232155" y="4989443"/>
              <a:ext cx="1787482" cy="41549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900" b="1" dirty="0">
                  <a:solidFill>
                    <a:srgbClr val="32233F"/>
                  </a:solidFill>
                  <a:latin typeface="Montserrat Ultra-Bold"/>
                </a:rPr>
                <a:t>JOIN US FOR A </a:t>
              </a:r>
              <a:r>
                <a:rPr lang="en-US" sz="900" b="1" dirty="0">
                  <a:solidFill>
                    <a:srgbClr val="32233F"/>
                  </a:solidFill>
                  <a:highlight>
                    <a:srgbClr val="FFFF00"/>
                  </a:highlight>
                  <a:latin typeface="Montserrat Ultra-Bold"/>
                </a:rPr>
                <a:t>2-DAY IN PERSON</a:t>
              </a:r>
              <a:r>
                <a:rPr lang="en-US" sz="900" b="1" dirty="0">
                  <a:solidFill>
                    <a:srgbClr val="32233F"/>
                  </a:solidFill>
                  <a:latin typeface="Montserrat Ultra-Bold"/>
                </a:rPr>
                <a:t> WORKSHOP </a:t>
              </a:r>
              <a:endParaRPr lang="en-US" dirty="0"/>
            </a:p>
            <a:p>
              <a:endParaRPr lang="en-US" sz="900" b="1" dirty="0">
                <a:solidFill>
                  <a:srgbClr val="32233F"/>
                </a:solidFill>
                <a:latin typeface="Montserrat Ultra-Bold" panose="020B0604020202020204" charset="0"/>
              </a:endParaRPr>
            </a:p>
          </p:txBody>
        </p:sp>
        <p:sp>
          <p:nvSpPr>
            <p:cNvPr id="41" name="TextBox 18">
              <a:extLst>
                <a:ext uri="{FF2B5EF4-FFF2-40B4-BE49-F238E27FC236}">
                  <a16:creationId xmlns:a16="http://schemas.microsoft.com/office/drawing/2014/main" id="{EF6D7037-3BF3-4F3D-A1C6-5ECD696E07AB}"/>
                </a:ext>
              </a:extLst>
            </p:cNvPr>
            <p:cNvSpPr txBox="1"/>
            <p:nvPr/>
          </p:nvSpPr>
          <p:spPr>
            <a:xfrm>
              <a:off x="4232153" y="5340560"/>
              <a:ext cx="1939924" cy="13849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900" dirty="0">
                  <a:solidFill>
                    <a:srgbClr val="32233F"/>
                  </a:solidFill>
                  <a:highlight>
                    <a:srgbClr val="FFFF00"/>
                  </a:highlight>
                  <a:latin typeface="Montserrat Ultra-Bold"/>
                </a:rPr>
                <a:t>DATE | TIME (time zone) | LOCATION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05D4D6CD-F540-44CC-8F61-C55BEE58A6CC}"/>
                </a:ext>
              </a:extLst>
            </p:cNvPr>
            <p:cNvSpPr/>
            <p:nvPr/>
          </p:nvSpPr>
          <p:spPr>
            <a:xfrm>
              <a:off x="4232152" y="5645510"/>
              <a:ext cx="1493235" cy="369332"/>
            </a:xfrm>
            <a:prstGeom prst="roundRect">
              <a:avLst>
                <a:gd name="adj" fmla="val 50000"/>
              </a:avLst>
            </a:prstGeom>
            <a:solidFill>
              <a:srgbClr val="AC4C9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400" b="1" dirty="0">
                  <a:latin typeface="Montserrat Ultra-Bold" panose="020B0604020202020204"/>
                </a:rPr>
                <a:t>REGISTER NOW! 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D1C2103-94C4-49EE-9BCE-CB2E98B63D7A}"/>
              </a:ext>
            </a:extLst>
          </p:cNvPr>
          <p:cNvGrpSpPr/>
          <p:nvPr/>
        </p:nvGrpSpPr>
        <p:grpSpPr>
          <a:xfrm>
            <a:off x="432323" y="3485750"/>
            <a:ext cx="3557403" cy="3557403"/>
            <a:chOff x="442446" y="3523421"/>
            <a:chExt cx="3557403" cy="355740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A9635FC-E945-4BBE-A97C-C71255882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446" y="3523421"/>
              <a:ext cx="3557403" cy="3557403"/>
            </a:xfrm>
            <a:prstGeom prst="rect">
              <a:avLst/>
            </a:prstGeom>
          </p:spPr>
        </p:pic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BFB3AB6-5C6E-42B6-A69D-3D5E6597D6E3}"/>
                </a:ext>
              </a:extLst>
            </p:cNvPr>
            <p:cNvGrpSpPr/>
            <p:nvPr/>
          </p:nvGrpSpPr>
          <p:grpSpPr>
            <a:xfrm>
              <a:off x="605005" y="3713850"/>
              <a:ext cx="2629599" cy="1774557"/>
              <a:chOff x="6654105" y="1520763"/>
              <a:chExt cx="4323270" cy="3272167"/>
            </a:xfrm>
          </p:grpSpPr>
          <p:sp>
            <p:nvSpPr>
              <p:cNvPr id="34" name="TextBox 15">
                <a:extLst>
                  <a:ext uri="{FF2B5EF4-FFF2-40B4-BE49-F238E27FC236}">
                    <a16:creationId xmlns:a16="http://schemas.microsoft.com/office/drawing/2014/main" id="{31EC7906-525F-44B6-B5FD-591A36D94F8C}"/>
                  </a:ext>
                </a:extLst>
              </p:cNvPr>
              <p:cNvSpPr txBox="1"/>
              <p:nvPr/>
            </p:nvSpPr>
            <p:spPr>
              <a:xfrm>
                <a:off x="6724526" y="1520763"/>
                <a:ext cx="4252849" cy="2270079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r>
                  <a:rPr lang="en-US" sz="2000" b="1" dirty="0">
                    <a:solidFill>
                      <a:srgbClr val="32233F"/>
                    </a:solidFill>
                    <a:latin typeface="Montserrat Ultra-Bold" panose="020B0604020202020204" charset="0"/>
                  </a:rPr>
                  <a:t>CHALLENGING </a:t>
                </a:r>
                <a:r>
                  <a:rPr lang="en-US" sz="2000" b="1" dirty="0">
                    <a:solidFill>
                      <a:srgbClr val="00ACC7"/>
                    </a:solidFill>
                    <a:latin typeface="Montserrat Ultra-Bold" panose="020B0604020202020204" charset="0"/>
                  </a:rPr>
                  <a:t>STRUCTURAL SUBSTANCE USE </a:t>
                </a:r>
                <a:r>
                  <a:rPr lang="en-US" sz="2000" b="1" dirty="0">
                    <a:solidFill>
                      <a:srgbClr val="32233F"/>
                    </a:solidFill>
                    <a:latin typeface="Montserrat Ultra-Bold" panose="020B0604020202020204" charset="0"/>
                  </a:rPr>
                  <a:t>S</a:t>
                </a:r>
                <a:r>
                  <a:rPr lang="en-US" sz="2000" b="1" dirty="0">
                    <a:solidFill>
                      <a:srgbClr val="32233F"/>
                    </a:solidFill>
                    <a:latin typeface="Montserrat Ultra-Bold"/>
                  </a:rPr>
                  <a:t>TIGMA WORKSHOP</a:t>
                </a:r>
                <a:r>
                  <a:rPr lang="en-US" sz="2000" b="1" dirty="0">
                    <a:solidFill>
                      <a:srgbClr val="00ACC7"/>
                    </a:solidFill>
                    <a:latin typeface="Montserrat Ultra-Bold"/>
                  </a:rPr>
                  <a:t> </a:t>
                </a:r>
                <a:endParaRPr lang="en-US" sz="2000" b="1" dirty="0">
                  <a:solidFill>
                    <a:srgbClr val="00ACC7"/>
                  </a:solidFill>
                  <a:latin typeface="Montserrat Ultra-Bold" panose="020B0604020202020204" charset="0"/>
                </a:endParaRPr>
              </a:p>
            </p:txBody>
          </p:sp>
          <p:sp>
            <p:nvSpPr>
              <p:cNvPr id="35" name="TextBox 16">
                <a:extLst>
                  <a:ext uri="{FF2B5EF4-FFF2-40B4-BE49-F238E27FC236}">
                    <a16:creationId xmlns:a16="http://schemas.microsoft.com/office/drawing/2014/main" id="{12B336A1-49F6-4D5F-B875-9ADC857989AE}"/>
                  </a:ext>
                </a:extLst>
              </p:cNvPr>
              <p:cNvSpPr txBox="1"/>
              <p:nvPr/>
            </p:nvSpPr>
            <p:spPr>
              <a:xfrm>
                <a:off x="6724524" y="4039699"/>
                <a:ext cx="4252849" cy="681024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r>
                  <a:rPr lang="en-US" sz="1200" b="1" dirty="0">
                    <a:solidFill>
                      <a:srgbClr val="32233F"/>
                    </a:solidFill>
                    <a:latin typeface="Montserrat Ultra-Bold"/>
                  </a:rPr>
                  <a:t>JOIN US FOR A</a:t>
                </a:r>
                <a:r>
                  <a:rPr lang="en-US" sz="1200" b="1" dirty="0">
                    <a:solidFill>
                      <a:srgbClr val="32233F"/>
                    </a:solidFill>
                    <a:highlight>
                      <a:srgbClr val="FFFF00"/>
                    </a:highlight>
                    <a:latin typeface="Montserrat Ultra-Bold"/>
                  </a:rPr>
                  <a:t> 2-DAY IN PERSON</a:t>
                </a:r>
                <a:r>
                  <a:rPr lang="en-US" sz="1200" b="1" dirty="0">
                    <a:solidFill>
                      <a:srgbClr val="32233F"/>
                    </a:solidFill>
                    <a:latin typeface="Montserrat Ultra-Bold"/>
                  </a:rPr>
                  <a:t> WORKSHOP </a:t>
                </a:r>
                <a:endParaRPr lang="en-US" sz="1200" b="1" dirty="0">
                  <a:solidFill>
                    <a:srgbClr val="32233F"/>
                  </a:solidFill>
                  <a:latin typeface="Montserrat Ultra-Bold" panose="020B0604020202020204" charset="0"/>
                </a:endParaRPr>
              </a:p>
            </p:txBody>
          </p:sp>
          <p:sp>
            <p:nvSpPr>
              <p:cNvPr id="36" name="TextBox 17">
                <a:extLst>
                  <a:ext uri="{FF2B5EF4-FFF2-40B4-BE49-F238E27FC236}">
                    <a16:creationId xmlns:a16="http://schemas.microsoft.com/office/drawing/2014/main" id="{29F7792C-96C6-4761-B5F7-C9600D82685F}"/>
                  </a:ext>
                </a:extLst>
              </p:cNvPr>
              <p:cNvSpPr txBox="1"/>
              <p:nvPr/>
            </p:nvSpPr>
            <p:spPr>
              <a:xfrm>
                <a:off x="6654105" y="4461403"/>
                <a:ext cx="3966258" cy="331527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ts val="1533"/>
                  </a:lnSpc>
                </a:pPr>
                <a:r>
                  <a:rPr lang="en-US" sz="1050" dirty="0">
                    <a:solidFill>
                      <a:srgbClr val="32233F"/>
                    </a:solidFill>
                    <a:highlight>
                      <a:srgbClr val="FFFF00"/>
                    </a:highlight>
                    <a:latin typeface="Montserrat Ultra-Bold"/>
                  </a:rPr>
                  <a:t>DATE | TIME (time zone) | LOCATION</a:t>
                </a:r>
              </a:p>
            </p:txBody>
          </p:sp>
        </p:grp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0A055171-76AA-4D5E-A1A0-EFAFC8380EEF}"/>
                </a:ext>
              </a:extLst>
            </p:cNvPr>
            <p:cNvSpPr/>
            <p:nvPr/>
          </p:nvSpPr>
          <p:spPr>
            <a:xfrm>
              <a:off x="535069" y="5554721"/>
              <a:ext cx="1493235" cy="369332"/>
            </a:xfrm>
            <a:prstGeom prst="roundRect">
              <a:avLst>
                <a:gd name="adj" fmla="val 50000"/>
              </a:avLst>
            </a:prstGeom>
            <a:solidFill>
              <a:srgbClr val="AC4C9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400" b="1" dirty="0">
                  <a:latin typeface="Montserrat Ultra-Bold" panose="020B0604020202020204"/>
                </a:rPr>
                <a:t>REGISTER NOW!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9515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6776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685DF439-8347-4742-A094-4DD0412E2DEA}"/>
              </a:ext>
            </a:extLst>
          </p:cNvPr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BA037F8-1BFD-4B96-BF2D-BBAE79B77E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6858000" cy="9144000"/>
            </a:xfrm>
            <a:prstGeom prst="rect">
              <a:avLst/>
            </a:prstGeom>
          </p:spPr>
        </p:pic>
        <p:sp>
          <p:nvSpPr>
            <p:cNvPr id="20" name="TextBox 15">
              <a:extLst>
                <a:ext uri="{FF2B5EF4-FFF2-40B4-BE49-F238E27FC236}">
                  <a16:creationId xmlns:a16="http://schemas.microsoft.com/office/drawing/2014/main" id="{075E9003-4890-42C3-8B62-0045FC88FC4B}"/>
                </a:ext>
              </a:extLst>
            </p:cNvPr>
            <p:cNvSpPr txBox="1"/>
            <p:nvPr/>
          </p:nvSpPr>
          <p:spPr>
            <a:xfrm>
              <a:off x="325072" y="586337"/>
              <a:ext cx="5399361" cy="155914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r>
                <a:rPr lang="en-US" sz="3391" b="1" dirty="0">
                  <a:solidFill>
                    <a:srgbClr val="32233F"/>
                  </a:solidFill>
                  <a:latin typeface="Montserrat Ultra-Bold" panose="020B0604020202020204" charset="0"/>
                </a:rPr>
                <a:t>CHALLENGING </a:t>
              </a:r>
              <a:r>
                <a:rPr lang="en-US" sz="3391" b="1" dirty="0">
                  <a:solidFill>
                    <a:srgbClr val="00ACC7"/>
                  </a:solidFill>
                  <a:latin typeface="Montserrat Ultra-Bold" panose="020B0604020202020204" charset="0"/>
                </a:rPr>
                <a:t>STRUCTURAL </a:t>
              </a:r>
            </a:p>
            <a:p>
              <a:r>
                <a:rPr lang="en-US" sz="3391" b="1" dirty="0">
                  <a:solidFill>
                    <a:srgbClr val="00ACC7"/>
                  </a:solidFill>
                  <a:latin typeface="Montserrat Ultra-Bold" panose="020B0604020202020204" charset="0"/>
                </a:rPr>
                <a:t>SUBSTANCE USE </a:t>
              </a:r>
            </a:p>
            <a:p>
              <a:r>
                <a:rPr lang="en-US" sz="3350" b="1" dirty="0">
                  <a:solidFill>
                    <a:srgbClr val="32233F"/>
                  </a:solidFill>
                  <a:latin typeface="Montserrat Ultra-Bold"/>
                </a:rPr>
                <a:t>STIGMA WORKSHOP</a:t>
              </a:r>
              <a:r>
                <a:rPr lang="en-US" sz="3350" b="1" dirty="0">
                  <a:solidFill>
                    <a:srgbClr val="00ACC7"/>
                  </a:solidFill>
                  <a:latin typeface="Montserrat Ultra-Bold"/>
                </a:rPr>
                <a:t> </a:t>
              </a:r>
              <a:endParaRPr lang="en-US" sz="3350" b="1" dirty="0">
                <a:solidFill>
                  <a:srgbClr val="00ACC7"/>
                </a:solidFill>
                <a:latin typeface="Montserrat Ultra-Bold" panose="020B0604020202020204" charset="0"/>
              </a:endParaRPr>
            </a:p>
          </p:txBody>
        </p:sp>
        <p:sp>
          <p:nvSpPr>
            <p:cNvPr id="21" name="TextBox 16">
              <a:extLst>
                <a:ext uri="{FF2B5EF4-FFF2-40B4-BE49-F238E27FC236}">
                  <a16:creationId xmlns:a16="http://schemas.microsoft.com/office/drawing/2014/main" id="{23C401E3-A1A3-4D5B-BC14-DB1CE6C90B59}"/>
                </a:ext>
              </a:extLst>
            </p:cNvPr>
            <p:cNvSpPr txBox="1"/>
            <p:nvPr/>
          </p:nvSpPr>
          <p:spPr>
            <a:xfrm>
              <a:off x="325072" y="2581086"/>
              <a:ext cx="6297977" cy="30816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468"/>
                </a:lnSpc>
              </a:pPr>
              <a:r>
                <a:rPr lang="en-US" sz="2000" b="1" dirty="0">
                  <a:solidFill>
                    <a:srgbClr val="32233F"/>
                  </a:solidFill>
                  <a:latin typeface="Montserrat Ultra-Bold"/>
                </a:rPr>
                <a:t>JOIN US FOR A </a:t>
              </a:r>
              <a:r>
                <a:rPr lang="en-US" sz="2000" b="1" dirty="0">
                  <a:solidFill>
                    <a:srgbClr val="32233F"/>
                  </a:solidFill>
                  <a:highlight>
                    <a:srgbClr val="FFFF00"/>
                  </a:highlight>
                  <a:latin typeface="Montserrat Ultra-Bold"/>
                </a:rPr>
                <a:t>2-DAY IN PERSON</a:t>
              </a:r>
              <a:r>
                <a:rPr lang="en-US" sz="2000" b="1" dirty="0">
                  <a:solidFill>
                    <a:srgbClr val="32233F"/>
                  </a:solidFill>
                  <a:latin typeface="Montserrat Ultra-Bold"/>
                </a:rPr>
                <a:t> WORKSHOP </a:t>
              </a:r>
              <a:endParaRPr lang="en-US" sz="2000" b="1" dirty="0">
                <a:solidFill>
                  <a:srgbClr val="32233F"/>
                </a:solidFill>
                <a:latin typeface="Montserrat Ultra-Bold" panose="020B0604020202020204" charset="0"/>
              </a:endParaRPr>
            </a:p>
          </p:txBody>
        </p:sp>
        <p:sp>
          <p:nvSpPr>
            <p:cNvPr id="22" name="TextBox 17">
              <a:extLst>
                <a:ext uri="{FF2B5EF4-FFF2-40B4-BE49-F238E27FC236}">
                  <a16:creationId xmlns:a16="http://schemas.microsoft.com/office/drawing/2014/main" id="{2E527840-A743-4BB2-AF0C-41206586571B}"/>
                </a:ext>
              </a:extLst>
            </p:cNvPr>
            <p:cNvSpPr txBox="1"/>
            <p:nvPr/>
          </p:nvSpPr>
          <p:spPr>
            <a:xfrm>
              <a:off x="325072" y="2893810"/>
              <a:ext cx="4225954" cy="25609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059"/>
                </a:lnSpc>
              </a:pPr>
              <a:r>
                <a:rPr lang="en-US" sz="1600" b="1" dirty="0">
                  <a:solidFill>
                    <a:srgbClr val="32233F"/>
                  </a:solidFill>
                  <a:highlight>
                    <a:srgbClr val="FFFF00"/>
                  </a:highlight>
                  <a:latin typeface="Montserrat Ultra-Bold"/>
                </a:rPr>
                <a:t>DATE | TIME (time zone) | LOCATION</a:t>
              </a:r>
            </a:p>
          </p:txBody>
        </p:sp>
        <p:sp>
          <p:nvSpPr>
            <p:cNvPr id="23" name="TextBox 18">
              <a:extLst>
                <a:ext uri="{FF2B5EF4-FFF2-40B4-BE49-F238E27FC236}">
                  <a16:creationId xmlns:a16="http://schemas.microsoft.com/office/drawing/2014/main" id="{6131D11E-7A8D-479F-8396-622469DDF17D}"/>
                </a:ext>
              </a:extLst>
            </p:cNvPr>
            <p:cNvSpPr txBox="1"/>
            <p:nvPr/>
          </p:nvSpPr>
          <p:spPr>
            <a:xfrm>
              <a:off x="348295" y="3740188"/>
              <a:ext cx="4020505" cy="233031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353688" lvl="1" indent="-176844">
                <a:lnSpc>
                  <a:spcPts val="2342"/>
                </a:lnSpc>
                <a:buFont typeface="Arial"/>
                <a:buChar char="•"/>
              </a:pPr>
              <a:r>
                <a:rPr lang="en-US" sz="1400" spc="21" dirty="0">
                  <a:solidFill>
                    <a:srgbClr val="32233F"/>
                  </a:solidFill>
                  <a:latin typeface="Avenir Next LT Pro" panose="020B0504020202020204" pitchFamily="34" charset="0"/>
                  <a:cs typeface="Arial" panose="020B0604020202020204" pitchFamily="34" charset="0"/>
                </a:rPr>
                <a:t>Explore the impacts of structural substance use stigma;</a:t>
              </a:r>
            </a:p>
            <a:p>
              <a:pPr marL="353688" lvl="1" indent="-176844">
                <a:lnSpc>
                  <a:spcPts val="2342"/>
                </a:lnSpc>
                <a:buFont typeface="Arial"/>
                <a:buChar char="•"/>
              </a:pPr>
              <a:r>
                <a:rPr lang="en-US" sz="1400" spc="21" dirty="0">
                  <a:solidFill>
                    <a:srgbClr val="32233F"/>
                  </a:solidFill>
                  <a:latin typeface="Avenir Next LT Pro" panose="020B0504020202020204" pitchFamily="34" charset="0"/>
                  <a:cs typeface="Arial" panose="020B0604020202020204" pitchFamily="34" charset="0"/>
                </a:rPr>
                <a:t>Identify and assess stigmatizing policies, programs, or practices; </a:t>
              </a:r>
            </a:p>
            <a:p>
              <a:pPr marL="353688" lvl="1" indent="-176844">
                <a:lnSpc>
                  <a:spcPts val="2342"/>
                </a:lnSpc>
                <a:buFont typeface="Arial"/>
                <a:buChar char="•"/>
              </a:pPr>
              <a:r>
                <a:rPr lang="en-US" sz="1400" spc="21" dirty="0">
                  <a:solidFill>
                    <a:srgbClr val="32233F"/>
                  </a:solidFill>
                  <a:latin typeface="Avenir Next LT Pro" panose="020B0504020202020204" pitchFamily="34" charset="0"/>
                  <a:cs typeface="Arial" panose="020B0604020202020204" pitchFamily="34" charset="0"/>
                </a:rPr>
                <a:t>Engage in advocacy;</a:t>
              </a:r>
            </a:p>
            <a:p>
              <a:pPr marL="353688" lvl="1" indent="-176844" algn="l">
                <a:lnSpc>
                  <a:spcPts val="2342"/>
                </a:lnSpc>
                <a:buFont typeface="Arial"/>
                <a:buChar char="•"/>
              </a:pPr>
              <a:r>
                <a:rPr lang="en-US" sz="1400" spc="21" dirty="0">
                  <a:solidFill>
                    <a:srgbClr val="32233F"/>
                  </a:solidFill>
                  <a:latin typeface="Avenir Next LT Pro" panose="020B0504020202020204" pitchFamily="34" charset="0"/>
                  <a:cs typeface="Arial" panose="020B0604020202020204" pitchFamily="34" charset="0"/>
                </a:rPr>
                <a:t>Understand the role of people with lived and living experience in the healthcare system, and policy and program decisions.</a:t>
              </a:r>
            </a:p>
          </p:txBody>
        </p:sp>
        <p:sp>
          <p:nvSpPr>
            <p:cNvPr id="24" name="TextBox 19">
              <a:extLst>
                <a:ext uri="{FF2B5EF4-FFF2-40B4-BE49-F238E27FC236}">
                  <a16:creationId xmlns:a16="http://schemas.microsoft.com/office/drawing/2014/main" id="{35C7E81F-AD57-4D0C-8F3F-97BEE2904714}"/>
                </a:ext>
              </a:extLst>
            </p:cNvPr>
            <p:cNvSpPr txBox="1"/>
            <p:nvPr/>
          </p:nvSpPr>
          <p:spPr>
            <a:xfrm>
              <a:off x="348296" y="3221520"/>
              <a:ext cx="4989247" cy="51866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2099"/>
                </a:lnSpc>
                <a:spcBef>
                  <a:spcPct val="0"/>
                </a:spcBef>
              </a:pPr>
              <a:r>
                <a:rPr lang="en-US" sz="1200" b="1" dirty="0">
                  <a:solidFill>
                    <a:srgbClr val="AC4D9E"/>
                  </a:solidFill>
                  <a:latin typeface="Avenir Next LT Pro" panose="020B0504020202020204" pitchFamily="34" charset="0"/>
                </a:rPr>
                <a:t>THIS WORKSHOP OFFERS HEALTH AND SOCIAL SERVICE PROVIDERS AN OPPORTUNITY TO: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DB543B82-8C81-4DA1-99CE-14E570004F29}"/>
                </a:ext>
              </a:extLst>
            </p:cNvPr>
            <p:cNvSpPr/>
            <p:nvPr/>
          </p:nvSpPr>
          <p:spPr>
            <a:xfrm>
              <a:off x="500695" y="6388092"/>
              <a:ext cx="2446854" cy="553940"/>
            </a:xfrm>
            <a:prstGeom prst="roundRect">
              <a:avLst>
                <a:gd name="adj" fmla="val 50000"/>
              </a:avLst>
            </a:prstGeom>
            <a:solidFill>
              <a:srgbClr val="AC4C9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2400" b="1" dirty="0">
                  <a:latin typeface="Montserrat Ultra-Bold" panose="020B0604020202020204"/>
                </a:rPr>
                <a:t>REGISTER NOW! </a:t>
              </a: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10AB55D-4340-418C-A9E0-3D714B1F86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8295" y="7813558"/>
            <a:ext cx="2958868" cy="683671"/>
          </a:xfrm>
        </p:spPr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91CC93F-0B07-417B-BA65-97E09B8D2A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51424" y="2900285"/>
            <a:ext cx="1571625" cy="1449387"/>
          </a:xfrm>
        </p:spPr>
      </p:sp>
    </p:spTree>
    <p:extLst>
      <p:ext uri="{BB962C8B-B14F-4D97-AF65-F5344CB8AC3E}">
        <p14:creationId xmlns:p14="http://schemas.microsoft.com/office/powerpoint/2010/main" val="1445037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825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7973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E481F9067C7847B0EE1ACC77D2BA8C" ma:contentTypeVersion="17" ma:contentTypeDescription="Create a new document." ma:contentTypeScope="" ma:versionID="ed296358f96d3990e0c1bd12549bc3aa">
  <xsd:schema xmlns:xsd="http://www.w3.org/2001/XMLSchema" xmlns:xs="http://www.w3.org/2001/XMLSchema" xmlns:p="http://schemas.microsoft.com/office/2006/metadata/properties" xmlns:ns2="66266ef0-673a-4b91-8f3d-c3fd9cdb6ff5" xmlns:ns3="3380f872-daf0-4b95-b4e5-23e09c6d6df7" targetNamespace="http://schemas.microsoft.com/office/2006/metadata/properties" ma:root="true" ma:fieldsID="10af505be16ebea9df1c946c4c724236" ns2:_="" ns3:_="">
    <xsd:import namespace="66266ef0-673a-4b91-8f3d-c3fd9cdb6ff5"/>
    <xsd:import namespace="3380f872-daf0-4b95-b4e5-23e09c6d6df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266ef0-673a-4b91-8f3d-c3fd9cdb6f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10e75488-eec4-480a-95d5-6951e27be5b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80f872-daf0-4b95-b4e5-23e09c6d6df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9048541-5e2d-4707-af06-d288d9b10ddc}" ma:internalName="TaxCatchAll" ma:showField="CatchAllData" ma:web="3380f872-daf0-4b95-b4e5-23e09c6d6df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380f872-daf0-4b95-b4e5-23e09c6d6df7" xsi:nil="true"/>
    <lcf76f155ced4ddcb4097134ff3c332f xmlns="66266ef0-673a-4b91-8f3d-c3fd9cdb6ff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6719BDD-38E7-4766-921C-7DDC2E2FEA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266ef0-673a-4b91-8f3d-c3fd9cdb6ff5"/>
    <ds:schemaRef ds:uri="3380f872-daf0-4b95-b4e5-23e09c6d6df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B4F868D-74E8-4162-89D3-D99030FA1A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C82292-8877-4ED0-B828-72936F6C6F25}">
  <ds:schemaRefs>
    <ds:schemaRef ds:uri="3380f872-daf0-4b95-b4e5-23e09c6d6df7"/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66266ef0-673a-4b91-8f3d-c3fd9cdb6ff5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1275</TotalTime>
  <Words>302</Words>
  <Application>Microsoft Office PowerPoint</Application>
  <PresentationFormat>Letter Paper (8.5x11 in)</PresentationFormat>
  <Paragraphs>35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Arial,Sans-Serif</vt:lpstr>
      <vt:lpstr>Avenir Next LT Pro</vt:lpstr>
      <vt:lpstr>Calibri</vt:lpstr>
      <vt:lpstr>Calibri Light</vt:lpstr>
      <vt:lpstr>Montserrat Ultra-Bold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 Tymm</dc:creator>
  <cp:lastModifiedBy>Alexie Kim</cp:lastModifiedBy>
  <cp:revision>54</cp:revision>
  <dcterms:created xsi:type="dcterms:W3CDTF">2023-08-23T20:07:04Z</dcterms:created>
  <dcterms:modified xsi:type="dcterms:W3CDTF">2024-03-12T19:55:23Z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0x010100CAE481F9067C7847B0EE1ACC77D2BA8C</vt:lpwstr>
  </property>
  <property fmtid="{D5CDD505-2E9C-101B-9397-08002B2CF9AE}" pid="3" name="MediaServiceImageTags">
    <vt:lpwstr/>
  </property>
</Properties>
</file>